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77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g8d1de5bfcf_0_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5" name="Google Shape;255;g8d1de5bfcf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g8d1de5bfcf_0_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4" name="Google Shape;264;g8d1de5bfcf_0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g8d1de5bfcf_0_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3" name="Google Shape;273;g8d1de5bfcf_0_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g8d1de5bfcf_0_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0" name="Google Shape;280;g8d1de5bfcf_0_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g8d1de5bfcf_0_1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7" name="Google Shape;287;g8d1de5bfcf_0_1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86962cad80_0_1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Google Shape;195;g86962cad80_0_1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86962cad80_0_2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Google Shape;201;g86962cad80_0_2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g86962cad80_0_20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7" name="Google Shape;207;g86962cad80_0_2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g86962cad80_0_2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3" name="Google Shape;213;g86962cad80_0_2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86962cad80_0_2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86962cad80_0_2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86962cad80_0_1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" name="Google Shape;227;g86962cad80_0_1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g8d1de5bfcf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Google Shape;234;g8d1de5bfcf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g8d1de5bfcf_0_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3" name="Google Shape;243;g8d1de5bfcf_0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01 Title">
  <p:cSld name="Title Slide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685800" y="1127522"/>
            <a:ext cx="7772400" cy="12417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4C97"/>
              </a:buClr>
              <a:buSzPts val="3600"/>
              <a:buFont typeface="Calibri"/>
              <a:buNone/>
              <a:defRPr sz="3600">
                <a:solidFill>
                  <a:srgbClr val="004C9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1143000" y="2423160"/>
            <a:ext cx="6858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lvl="0" rt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500"/>
              <a:buNone/>
              <a:defRPr b="1" i="0" sz="2100" cap="none">
                <a:solidFill>
                  <a:srgbClr val="009CD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00"/>
              <a:buNone/>
              <a:defRPr sz="1500"/>
            </a:lvl2pPr>
            <a:lvl3pPr lvl="2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/>
            </a:lvl3pPr>
            <a:lvl4pPr lvl="3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sz="1200"/>
            </a:lvl4pPr>
            <a:lvl5pPr lvl="4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sz="1200"/>
            </a:lvl5pPr>
            <a:lvl6pPr lvl="5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68575" lIns="68575" spcFirstLastPara="1" rIns="68575" wrap="square" tIns="68575">
            <a:noAutofit/>
          </a:bodyPr>
          <a:lstStyle>
            <a:lvl1pPr lvl="0" rtl="0">
              <a:buNone/>
              <a:defRPr>
                <a:solidFill>
                  <a:schemeClr val="dk1"/>
                </a:solidFill>
              </a:defRPr>
            </a:lvl1pPr>
            <a:lvl2pPr lvl="1" rtl="0">
              <a:buNone/>
              <a:defRPr>
                <a:solidFill>
                  <a:schemeClr val="dk1"/>
                </a:solidFill>
              </a:defRPr>
            </a:lvl2pPr>
            <a:lvl3pPr lvl="2" rtl="0">
              <a:buNone/>
              <a:defRPr>
                <a:solidFill>
                  <a:schemeClr val="dk1"/>
                </a:solidFill>
              </a:defRPr>
            </a:lvl3pPr>
            <a:lvl4pPr lvl="3" rtl="0">
              <a:buNone/>
              <a:defRPr>
                <a:solidFill>
                  <a:schemeClr val="dk1"/>
                </a:solidFill>
              </a:defRPr>
            </a:lvl4pPr>
            <a:lvl5pPr lvl="4" rtl="0">
              <a:buNone/>
              <a:defRPr>
                <a:solidFill>
                  <a:schemeClr val="dk1"/>
                </a:solidFill>
              </a:defRPr>
            </a:lvl5pPr>
            <a:lvl6pPr lvl="5" rtl="0">
              <a:buNone/>
              <a:defRPr>
                <a:solidFill>
                  <a:schemeClr val="dk1"/>
                </a:solidFill>
              </a:defRPr>
            </a:lvl6pPr>
            <a:lvl7pPr lvl="6" rtl="0">
              <a:buNone/>
              <a:defRPr>
                <a:solidFill>
                  <a:schemeClr val="dk1"/>
                </a:solidFill>
              </a:defRPr>
            </a:lvl7pPr>
            <a:lvl8pPr lvl="7" rtl="0">
              <a:buNone/>
              <a:defRPr>
                <a:solidFill>
                  <a:schemeClr val="dk1"/>
                </a:solidFill>
              </a:defRPr>
            </a:lvl8pPr>
            <a:lvl9pPr lvl="8" rtl="0">
              <a:buNone/>
              <a:defRPr>
                <a:solidFill>
                  <a:schemeClr val="dk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descr="Icon&#10;&#10;Description automatically generated" id="14" name="Google Shape;14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232904" y="4294642"/>
            <a:ext cx="1533377" cy="555849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-13717" y="4434840"/>
            <a:ext cx="7227600" cy="314700"/>
          </a:xfrm>
          <a:prstGeom prst="rect">
            <a:avLst/>
          </a:prstGeom>
          <a:gradFill>
            <a:gsLst>
              <a:gs pos="0">
                <a:srgbClr val="004C97"/>
              </a:gs>
              <a:gs pos="4000">
                <a:srgbClr val="004C97"/>
              </a:gs>
              <a:gs pos="91000">
                <a:srgbClr val="FFF2DA">
                  <a:alpha val="6666"/>
                </a:srgbClr>
              </a:gs>
              <a:gs pos="100000">
                <a:srgbClr val="FFF2DA">
                  <a:alpha val="6666"/>
                </a:srgbClr>
              </a:gs>
            </a:gsLst>
            <a:lin ang="719864" scaled="0"/>
          </a:gra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A picture containing text, clipart&#10;&#10;Description automatically generated" id="16" name="Google Shape;16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1732" y="4506541"/>
            <a:ext cx="2286000" cy="190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06b Right Wide">
  <p:cSld name="Right Wide_1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1"/>
          <p:cNvSpPr txBox="1"/>
          <p:nvPr>
            <p:ph type="title"/>
          </p:nvPr>
        </p:nvSpPr>
        <p:spPr>
          <a:xfrm>
            <a:off x="629843" y="578610"/>
            <a:ext cx="7886700" cy="62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4C97"/>
              </a:buClr>
              <a:buSzPts val="30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" type="body"/>
          </p:nvPr>
        </p:nvSpPr>
        <p:spPr>
          <a:xfrm>
            <a:off x="629842" y="1371600"/>
            <a:ext cx="2606100" cy="290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6195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1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2" type="body"/>
          </p:nvPr>
        </p:nvSpPr>
        <p:spPr>
          <a:xfrm>
            <a:off x="3269586" y="1371600"/>
            <a:ext cx="5247000" cy="290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6195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1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68575" lIns="68575" spcFirstLastPara="1" rIns="68575" wrap="square" tIns="6857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descr="Icon&#10;&#10;Description automatically generated" id="74" name="Google Shape;74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232904" y="4294642"/>
            <a:ext cx="1533377" cy="5558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06c Right Wide">
  <p:cSld name="Right Wide_1_1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2"/>
          <p:cNvSpPr txBox="1"/>
          <p:nvPr>
            <p:ph type="title"/>
          </p:nvPr>
        </p:nvSpPr>
        <p:spPr>
          <a:xfrm>
            <a:off x="629843" y="578610"/>
            <a:ext cx="7886700" cy="62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4C97"/>
              </a:buClr>
              <a:buSzPts val="30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" type="body"/>
          </p:nvPr>
        </p:nvSpPr>
        <p:spPr>
          <a:xfrm>
            <a:off x="629842" y="1371600"/>
            <a:ext cx="2606100" cy="290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6195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1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2" type="body"/>
          </p:nvPr>
        </p:nvSpPr>
        <p:spPr>
          <a:xfrm>
            <a:off x="3269586" y="1371600"/>
            <a:ext cx="5247000" cy="290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6195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1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68575" lIns="68575" spcFirstLastPara="1" rIns="68575" wrap="square" tIns="6857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80" name="Google Shape;80;p12"/>
          <p:cNvSpPr/>
          <p:nvPr/>
        </p:nvSpPr>
        <p:spPr>
          <a:xfrm>
            <a:off x="-13717" y="4434840"/>
            <a:ext cx="7227600" cy="314700"/>
          </a:xfrm>
          <a:prstGeom prst="rect">
            <a:avLst/>
          </a:prstGeom>
          <a:gradFill>
            <a:gsLst>
              <a:gs pos="0">
                <a:srgbClr val="004C97"/>
              </a:gs>
              <a:gs pos="4000">
                <a:srgbClr val="004C97"/>
              </a:gs>
              <a:gs pos="91000">
                <a:srgbClr val="FFF2DA">
                  <a:alpha val="6666"/>
                </a:srgbClr>
              </a:gs>
              <a:gs pos="100000">
                <a:srgbClr val="FFF2DA">
                  <a:alpha val="6666"/>
                </a:srgbClr>
              </a:gs>
            </a:gsLst>
            <a:lin ang="719864" scaled="0"/>
          </a:gra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A picture containing text, clipart&#10;&#10;Description automatically generated" id="81" name="Google Shape;81;p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41732" y="4506541"/>
            <a:ext cx="2286000" cy="190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04 Two Content">
  <p:cSld name="Two Content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3"/>
          <p:cNvSpPr txBox="1"/>
          <p:nvPr>
            <p:ph type="title"/>
          </p:nvPr>
        </p:nvSpPr>
        <p:spPr>
          <a:xfrm>
            <a:off x="628650" y="579980"/>
            <a:ext cx="7886700" cy="717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4C97"/>
              </a:buClr>
              <a:buSzPts val="30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4" name="Google Shape;84;p13"/>
          <p:cNvSpPr txBox="1"/>
          <p:nvPr>
            <p:ph idx="1" type="body"/>
          </p:nvPr>
        </p:nvSpPr>
        <p:spPr>
          <a:xfrm>
            <a:off x="628650" y="1363202"/>
            <a:ext cx="3886200" cy="29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6195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1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85" name="Google Shape;85;p13"/>
          <p:cNvSpPr txBox="1"/>
          <p:nvPr>
            <p:ph idx="2" type="body"/>
          </p:nvPr>
        </p:nvSpPr>
        <p:spPr>
          <a:xfrm>
            <a:off x="4629150" y="1363202"/>
            <a:ext cx="3886200" cy="29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6195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1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86" name="Google Shape;86;p13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68575" lIns="68575" spcFirstLastPara="1" rIns="68575" wrap="square" tIns="6857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descr="Icon&#10;&#10;Description automatically generated" id="87" name="Google Shape;87;p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232904" y="4294642"/>
            <a:ext cx="1533377" cy="555849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3"/>
          <p:cNvSpPr/>
          <p:nvPr/>
        </p:nvSpPr>
        <p:spPr>
          <a:xfrm>
            <a:off x="-13717" y="4434840"/>
            <a:ext cx="7227600" cy="314700"/>
          </a:xfrm>
          <a:prstGeom prst="rect">
            <a:avLst/>
          </a:prstGeom>
          <a:gradFill>
            <a:gsLst>
              <a:gs pos="0">
                <a:srgbClr val="004C97"/>
              </a:gs>
              <a:gs pos="4000">
                <a:srgbClr val="004C97"/>
              </a:gs>
              <a:gs pos="91000">
                <a:srgbClr val="FFF2DA">
                  <a:alpha val="6666"/>
                </a:srgbClr>
              </a:gs>
              <a:gs pos="100000">
                <a:srgbClr val="FFF2DA">
                  <a:alpha val="6666"/>
                </a:srgbClr>
              </a:gs>
            </a:gsLst>
            <a:lin ang="719864" scaled="0"/>
          </a:gra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A picture containing text, clipart&#10;&#10;Description automatically generated" id="89" name="Google Shape;89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1732" y="4506541"/>
            <a:ext cx="2286000" cy="190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04b Two Content">
  <p:cSld name="Two Content_1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/>
          <p:nvPr>
            <p:ph type="title"/>
          </p:nvPr>
        </p:nvSpPr>
        <p:spPr>
          <a:xfrm>
            <a:off x="628650" y="579980"/>
            <a:ext cx="7886700" cy="717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4C97"/>
              </a:buClr>
              <a:buSzPts val="30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2" name="Google Shape;92;p14"/>
          <p:cNvSpPr txBox="1"/>
          <p:nvPr>
            <p:ph idx="1" type="body"/>
          </p:nvPr>
        </p:nvSpPr>
        <p:spPr>
          <a:xfrm>
            <a:off x="628650" y="1363202"/>
            <a:ext cx="3886200" cy="29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6195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1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93" name="Google Shape;93;p14"/>
          <p:cNvSpPr txBox="1"/>
          <p:nvPr>
            <p:ph idx="2" type="body"/>
          </p:nvPr>
        </p:nvSpPr>
        <p:spPr>
          <a:xfrm>
            <a:off x="4629150" y="1363202"/>
            <a:ext cx="3886200" cy="29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6195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1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94" name="Google Shape;94;p14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68575" lIns="68575" spcFirstLastPara="1" rIns="68575" wrap="square" tIns="6857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descr="Icon&#10;&#10;Description automatically generated" id="95" name="Google Shape;95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232904" y="4294642"/>
            <a:ext cx="1533377" cy="5558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04c Two Content">
  <p:cSld name="Two Content_1_1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/>
          <p:nvPr>
            <p:ph type="title"/>
          </p:nvPr>
        </p:nvSpPr>
        <p:spPr>
          <a:xfrm>
            <a:off x="628650" y="579980"/>
            <a:ext cx="7886700" cy="717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4C97"/>
              </a:buClr>
              <a:buSzPts val="30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8" name="Google Shape;98;p15"/>
          <p:cNvSpPr txBox="1"/>
          <p:nvPr>
            <p:ph idx="1" type="body"/>
          </p:nvPr>
        </p:nvSpPr>
        <p:spPr>
          <a:xfrm>
            <a:off x="628650" y="1363202"/>
            <a:ext cx="3886200" cy="29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6195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1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99" name="Google Shape;99;p15"/>
          <p:cNvSpPr txBox="1"/>
          <p:nvPr>
            <p:ph idx="2" type="body"/>
          </p:nvPr>
        </p:nvSpPr>
        <p:spPr>
          <a:xfrm>
            <a:off x="4629150" y="1363202"/>
            <a:ext cx="3886200" cy="29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6195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1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00" name="Google Shape;100;p15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68575" lIns="68575" spcFirstLastPara="1" rIns="68575" wrap="square" tIns="6857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01" name="Google Shape;101;p15"/>
          <p:cNvSpPr/>
          <p:nvPr/>
        </p:nvSpPr>
        <p:spPr>
          <a:xfrm>
            <a:off x="-13717" y="4434840"/>
            <a:ext cx="7227600" cy="314700"/>
          </a:xfrm>
          <a:prstGeom prst="rect">
            <a:avLst/>
          </a:prstGeom>
          <a:gradFill>
            <a:gsLst>
              <a:gs pos="0">
                <a:srgbClr val="004C97"/>
              </a:gs>
              <a:gs pos="4000">
                <a:srgbClr val="004C97"/>
              </a:gs>
              <a:gs pos="91000">
                <a:srgbClr val="FFF2DA">
                  <a:alpha val="6666"/>
                </a:srgbClr>
              </a:gs>
              <a:gs pos="100000">
                <a:srgbClr val="FFF2DA">
                  <a:alpha val="6666"/>
                </a:srgbClr>
              </a:gs>
            </a:gsLst>
            <a:lin ang="719864" scaled="0"/>
          </a:gra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A picture containing text, clipart&#10;&#10;Description automatically generated" id="102" name="Google Shape;102;p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41732" y="4506541"/>
            <a:ext cx="2286000" cy="190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03 Section">
  <p:cSld name="Section Header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 txBox="1"/>
          <p:nvPr>
            <p:ph type="title"/>
          </p:nvPr>
        </p:nvSpPr>
        <p:spPr>
          <a:xfrm>
            <a:off x="628650" y="1010053"/>
            <a:ext cx="7886700" cy="14367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9CDE"/>
              </a:buClr>
              <a:buSzPts val="3300"/>
              <a:buFont typeface="Calibri"/>
              <a:buNone/>
              <a:defRPr i="1" sz="3300">
                <a:solidFill>
                  <a:srgbClr val="009CD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5" name="Google Shape;105;p16"/>
          <p:cNvSpPr txBox="1"/>
          <p:nvPr>
            <p:ph idx="1" type="body"/>
          </p:nvPr>
        </p:nvSpPr>
        <p:spPr>
          <a:xfrm>
            <a:off x="628650" y="2466941"/>
            <a:ext cx="7886700" cy="1125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4C97"/>
              </a:buClr>
              <a:buSzPts val="3100"/>
              <a:buNone/>
              <a:defRPr sz="2700">
                <a:solidFill>
                  <a:srgbClr val="004C9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4C97"/>
              </a:buClr>
              <a:buSzPts val="2400"/>
              <a:buNone/>
              <a:defRPr sz="2400">
                <a:solidFill>
                  <a:srgbClr val="004C97"/>
                </a:solidFill>
              </a:defRPr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4C97"/>
              </a:buClr>
              <a:buSzPts val="2300"/>
              <a:buNone/>
              <a:defRPr sz="2300">
                <a:solidFill>
                  <a:srgbClr val="004C97"/>
                </a:solidFill>
              </a:defRPr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4C97"/>
              </a:buClr>
              <a:buSzPts val="2100"/>
              <a:buNone/>
              <a:defRPr sz="2100">
                <a:solidFill>
                  <a:srgbClr val="004C97"/>
                </a:solidFill>
              </a:defRPr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4C97"/>
              </a:buClr>
              <a:buSzPts val="2100"/>
              <a:buNone/>
              <a:defRPr sz="2100">
                <a:solidFill>
                  <a:srgbClr val="004C97"/>
                </a:solidFill>
              </a:defRPr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4C97"/>
              </a:buClr>
              <a:buSzPts val="2100"/>
              <a:buNone/>
              <a:defRPr sz="2100">
                <a:solidFill>
                  <a:srgbClr val="004C97"/>
                </a:solidFill>
              </a:defRPr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4C97"/>
              </a:buClr>
              <a:buSzPts val="2100"/>
              <a:buNone/>
              <a:defRPr sz="2100">
                <a:solidFill>
                  <a:srgbClr val="004C97"/>
                </a:solidFill>
              </a:defRPr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4C97"/>
              </a:buClr>
              <a:buSzPts val="2100"/>
              <a:buNone/>
              <a:defRPr sz="2100">
                <a:solidFill>
                  <a:srgbClr val="004C97"/>
                </a:solidFill>
              </a:defRPr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4C97"/>
              </a:buClr>
              <a:buSzPts val="2100"/>
              <a:buNone/>
              <a:defRPr sz="2100">
                <a:solidFill>
                  <a:srgbClr val="004C97"/>
                </a:solidFill>
              </a:defRPr>
            </a:lvl9pPr>
          </a:lstStyle>
          <a:p/>
        </p:txBody>
      </p:sp>
      <p:sp>
        <p:nvSpPr>
          <p:cNvPr id="106" name="Google Shape;106;p16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68575" lIns="68575" spcFirstLastPara="1" rIns="68575" wrap="square" tIns="68575">
            <a:noAutofit/>
          </a:bodyPr>
          <a:lstStyle>
            <a:lvl1pPr lvl="0" rtl="0">
              <a:buNone/>
              <a:defRPr>
                <a:solidFill>
                  <a:srgbClr val="009CDE"/>
                </a:solidFill>
              </a:defRPr>
            </a:lvl1pPr>
            <a:lvl2pPr lvl="1" rtl="0">
              <a:buNone/>
              <a:defRPr>
                <a:solidFill>
                  <a:srgbClr val="009CDE"/>
                </a:solidFill>
              </a:defRPr>
            </a:lvl2pPr>
            <a:lvl3pPr lvl="2" rtl="0">
              <a:buNone/>
              <a:defRPr>
                <a:solidFill>
                  <a:srgbClr val="009CDE"/>
                </a:solidFill>
              </a:defRPr>
            </a:lvl3pPr>
            <a:lvl4pPr lvl="3" rtl="0">
              <a:buNone/>
              <a:defRPr>
                <a:solidFill>
                  <a:srgbClr val="009CDE"/>
                </a:solidFill>
              </a:defRPr>
            </a:lvl4pPr>
            <a:lvl5pPr lvl="4" rtl="0">
              <a:buNone/>
              <a:defRPr>
                <a:solidFill>
                  <a:srgbClr val="009CDE"/>
                </a:solidFill>
              </a:defRPr>
            </a:lvl5pPr>
            <a:lvl6pPr lvl="5" rtl="0">
              <a:buNone/>
              <a:defRPr>
                <a:solidFill>
                  <a:srgbClr val="009CDE"/>
                </a:solidFill>
              </a:defRPr>
            </a:lvl6pPr>
            <a:lvl7pPr lvl="6" rtl="0">
              <a:buNone/>
              <a:defRPr>
                <a:solidFill>
                  <a:srgbClr val="009CDE"/>
                </a:solidFill>
              </a:defRPr>
            </a:lvl7pPr>
            <a:lvl8pPr lvl="7" rtl="0">
              <a:buNone/>
              <a:defRPr>
                <a:solidFill>
                  <a:srgbClr val="009CDE"/>
                </a:solidFill>
              </a:defRPr>
            </a:lvl8pPr>
            <a:lvl9pPr lvl="8" rtl="0">
              <a:buNone/>
              <a:defRPr>
                <a:solidFill>
                  <a:srgbClr val="009CDE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descr="Icon&#10;&#10;Description automatically generated" id="107" name="Google Shape;107;p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232904" y="4294642"/>
            <a:ext cx="1533377" cy="555849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16"/>
          <p:cNvSpPr/>
          <p:nvPr/>
        </p:nvSpPr>
        <p:spPr>
          <a:xfrm>
            <a:off x="-13717" y="4434840"/>
            <a:ext cx="7227600" cy="314700"/>
          </a:xfrm>
          <a:prstGeom prst="rect">
            <a:avLst/>
          </a:prstGeom>
          <a:gradFill>
            <a:gsLst>
              <a:gs pos="0">
                <a:srgbClr val="004C97"/>
              </a:gs>
              <a:gs pos="4000">
                <a:srgbClr val="004C97"/>
              </a:gs>
              <a:gs pos="91000">
                <a:srgbClr val="FFF2DA">
                  <a:alpha val="6666"/>
                </a:srgbClr>
              </a:gs>
              <a:gs pos="100000">
                <a:srgbClr val="FFF2DA">
                  <a:alpha val="6666"/>
                </a:srgbClr>
              </a:gs>
            </a:gsLst>
            <a:lin ang="719864" scaled="0"/>
          </a:gra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A picture containing text, clipart&#10;&#10;Description automatically generated" id="109" name="Google Shape;109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1732" y="4506541"/>
            <a:ext cx="2286000" cy="190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03b Section">
  <p:cSld name="Section Header_1"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7"/>
          <p:cNvSpPr txBox="1"/>
          <p:nvPr>
            <p:ph type="title"/>
          </p:nvPr>
        </p:nvSpPr>
        <p:spPr>
          <a:xfrm>
            <a:off x="628650" y="1010053"/>
            <a:ext cx="7886700" cy="14367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9CDE"/>
              </a:buClr>
              <a:buSzPts val="3300"/>
              <a:buFont typeface="Calibri"/>
              <a:buNone/>
              <a:defRPr i="1" sz="3300">
                <a:solidFill>
                  <a:srgbClr val="009CD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2" name="Google Shape;112;p17"/>
          <p:cNvSpPr txBox="1"/>
          <p:nvPr>
            <p:ph idx="1" type="body"/>
          </p:nvPr>
        </p:nvSpPr>
        <p:spPr>
          <a:xfrm>
            <a:off x="628650" y="2466941"/>
            <a:ext cx="7886700" cy="1125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4C97"/>
              </a:buClr>
              <a:buSzPts val="3100"/>
              <a:buNone/>
              <a:defRPr sz="2700">
                <a:solidFill>
                  <a:srgbClr val="004C9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4C97"/>
              </a:buClr>
              <a:buSzPts val="2400"/>
              <a:buNone/>
              <a:defRPr sz="2400">
                <a:solidFill>
                  <a:srgbClr val="004C97"/>
                </a:solidFill>
              </a:defRPr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4C97"/>
              </a:buClr>
              <a:buSzPts val="2300"/>
              <a:buNone/>
              <a:defRPr sz="2300">
                <a:solidFill>
                  <a:srgbClr val="004C97"/>
                </a:solidFill>
              </a:defRPr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4C97"/>
              </a:buClr>
              <a:buSzPts val="2100"/>
              <a:buNone/>
              <a:defRPr sz="2100">
                <a:solidFill>
                  <a:srgbClr val="004C97"/>
                </a:solidFill>
              </a:defRPr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4C97"/>
              </a:buClr>
              <a:buSzPts val="2100"/>
              <a:buNone/>
              <a:defRPr sz="2100">
                <a:solidFill>
                  <a:srgbClr val="004C97"/>
                </a:solidFill>
              </a:defRPr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4C97"/>
              </a:buClr>
              <a:buSzPts val="2100"/>
              <a:buNone/>
              <a:defRPr sz="2100">
                <a:solidFill>
                  <a:srgbClr val="004C97"/>
                </a:solidFill>
              </a:defRPr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4C97"/>
              </a:buClr>
              <a:buSzPts val="2100"/>
              <a:buNone/>
              <a:defRPr sz="2100">
                <a:solidFill>
                  <a:srgbClr val="004C97"/>
                </a:solidFill>
              </a:defRPr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4C97"/>
              </a:buClr>
              <a:buSzPts val="2100"/>
              <a:buNone/>
              <a:defRPr sz="2100">
                <a:solidFill>
                  <a:srgbClr val="004C97"/>
                </a:solidFill>
              </a:defRPr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4C97"/>
              </a:buClr>
              <a:buSzPts val="2100"/>
              <a:buNone/>
              <a:defRPr sz="2100">
                <a:solidFill>
                  <a:srgbClr val="004C97"/>
                </a:solidFill>
              </a:defRPr>
            </a:lvl9pPr>
          </a:lstStyle>
          <a:p/>
        </p:txBody>
      </p:sp>
      <p:sp>
        <p:nvSpPr>
          <p:cNvPr id="113" name="Google Shape;113;p17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68575" lIns="68575" spcFirstLastPara="1" rIns="68575" wrap="square" tIns="68575">
            <a:noAutofit/>
          </a:bodyPr>
          <a:lstStyle>
            <a:lvl1pPr lvl="0" rtl="0">
              <a:buNone/>
              <a:defRPr>
                <a:solidFill>
                  <a:srgbClr val="009CDE"/>
                </a:solidFill>
              </a:defRPr>
            </a:lvl1pPr>
            <a:lvl2pPr lvl="1" rtl="0">
              <a:buNone/>
              <a:defRPr>
                <a:solidFill>
                  <a:srgbClr val="009CDE"/>
                </a:solidFill>
              </a:defRPr>
            </a:lvl2pPr>
            <a:lvl3pPr lvl="2" rtl="0">
              <a:buNone/>
              <a:defRPr>
                <a:solidFill>
                  <a:srgbClr val="009CDE"/>
                </a:solidFill>
              </a:defRPr>
            </a:lvl3pPr>
            <a:lvl4pPr lvl="3" rtl="0">
              <a:buNone/>
              <a:defRPr>
                <a:solidFill>
                  <a:srgbClr val="009CDE"/>
                </a:solidFill>
              </a:defRPr>
            </a:lvl4pPr>
            <a:lvl5pPr lvl="4" rtl="0">
              <a:buNone/>
              <a:defRPr>
                <a:solidFill>
                  <a:srgbClr val="009CDE"/>
                </a:solidFill>
              </a:defRPr>
            </a:lvl5pPr>
            <a:lvl6pPr lvl="5" rtl="0">
              <a:buNone/>
              <a:defRPr>
                <a:solidFill>
                  <a:srgbClr val="009CDE"/>
                </a:solidFill>
              </a:defRPr>
            </a:lvl6pPr>
            <a:lvl7pPr lvl="6" rtl="0">
              <a:buNone/>
              <a:defRPr>
                <a:solidFill>
                  <a:srgbClr val="009CDE"/>
                </a:solidFill>
              </a:defRPr>
            </a:lvl7pPr>
            <a:lvl8pPr lvl="7" rtl="0">
              <a:buNone/>
              <a:defRPr>
                <a:solidFill>
                  <a:srgbClr val="009CDE"/>
                </a:solidFill>
              </a:defRPr>
            </a:lvl8pPr>
            <a:lvl9pPr lvl="8" rtl="0">
              <a:buNone/>
              <a:defRPr>
                <a:solidFill>
                  <a:srgbClr val="009CDE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descr="Icon&#10;&#10;Description automatically generated" id="114" name="Google Shape;114;p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232904" y="4294642"/>
            <a:ext cx="1533377" cy="5558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07 Three Content">
  <p:cSld name="Three Content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8"/>
          <p:cNvSpPr txBox="1"/>
          <p:nvPr>
            <p:ph type="title"/>
          </p:nvPr>
        </p:nvSpPr>
        <p:spPr>
          <a:xfrm>
            <a:off x="629843" y="578610"/>
            <a:ext cx="7886700" cy="62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4C97"/>
              </a:buClr>
              <a:buSzPts val="30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7" name="Google Shape;117;p18"/>
          <p:cNvSpPr txBox="1"/>
          <p:nvPr>
            <p:ph idx="1" type="body"/>
          </p:nvPr>
        </p:nvSpPr>
        <p:spPr>
          <a:xfrm>
            <a:off x="629842" y="1371600"/>
            <a:ext cx="2606100" cy="290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6195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1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18" name="Google Shape;118;p18"/>
          <p:cNvSpPr txBox="1"/>
          <p:nvPr>
            <p:ph idx="2" type="body"/>
          </p:nvPr>
        </p:nvSpPr>
        <p:spPr>
          <a:xfrm>
            <a:off x="3269586" y="1371600"/>
            <a:ext cx="2606100" cy="290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6195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1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19" name="Google Shape;119;p18"/>
          <p:cNvSpPr txBox="1"/>
          <p:nvPr>
            <p:ph idx="3" type="body"/>
          </p:nvPr>
        </p:nvSpPr>
        <p:spPr>
          <a:xfrm>
            <a:off x="5910503" y="1371600"/>
            <a:ext cx="2606100" cy="290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6195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1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20" name="Google Shape;120;p18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68575" lIns="68575" spcFirstLastPara="1" rIns="68575" wrap="square" tIns="6857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descr="Icon&#10;&#10;Description automatically generated" id="121" name="Google Shape;121;p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232904" y="4294642"/>
            <a:ext cx="1533377" cy="555849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p18"/>
          <p:cNvSpPr/>
          <p:nvPr/>
        </p:nvSpPr>
        <p:spPr>
          <a:xfrm>
            <a:off x="-13717" y="4434840"/>
            <a:ext cx="7227600" cy="314700"/>
          </a:xfrm>
          <a:prstGeom prst="rect">
            <a:avLst/>
          </a:prstGeom>
          <a:gradFill>
            <a:gsLst>
              <a:gs pos="0">
                <a:srgbClr val="004C97"/>
              </a:gs>
              <a:gs pos="4000">
                <a:srgbClr val="004C97"/>
              </a:gs>
              <a:gs pos="91000">
                <a:srgbClr val="FFF2DA">
                  <a:alpha val="6666"/>
                </a:srgbClr>
              </a:gs>
              <a:gs pos="100000">
                <a:srgbClr val="FFF2DA">
                  <a:alpha val="6666"/>
                </a:srgbClr>
              </a:gs>
            </a:gsLst>
            <a:lin ang="719864" scaled="0"/>
          </a:gra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A picture containing text, clipart&#10;&#10;Description automatically generated" id="123" name="Google Shape;123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1732" y="4506541"/>
            <a:ext cx="2286000" cy="190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07b Three Content">
  <p:cSld name="Three Content_1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9"/>
          <p:cNvSpPr txBox="1"/>
          <p:nvPr>
            <p:ph type="title"/>
          </p:nvPr>
        </p:nvSpPr>
        <p:spPr>
          <a:xfrm>
            <a:off x="629843" y="578610"/>
            <a:ext cx="7886700" cy="62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4C97"/>
              </a:buClr>
              <a:buSzPts val="30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6" name="Google Shape;126;p19"/>
          <p:cNvSpPr txBox="1"/>
          <p:nvPr>
            <p:ph idx="1" type="body"/>
          </p:nvPr>
        </p:nvSpPr>
        <p:spPr>
          <a:xfrm>
            <a:off x="629842" y="1371600"/>
            <a:ext cx="2606100" cy="290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6195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1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27" name="Google Shape;127;p19"/>
          <p:cNvSpPr txBox="1"/>
          <p:nvPr>
            <p:ph idx="2" type="body"/>
          </p:nvPr>
        </p:nvSpPr>
        <p:spPr>
          <a:xfrm>
            <a:off x="3269586" y="1371600"/>
            <a:ext cx="2606100" cy="290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6195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1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28" name="Google Shape;128;p19"/>
          <p:cNvSpPr txBox="1"/>
          <p:nvPr>
            <p:ph idx="3" type="body"/>
          </p:nvPr>
        </p:nvSpPr>
        <p:spPr>
          <a:xfrm>
            <a:off x="5910503" y="1371600"/>
            <a:ext cx="2606100" cy="290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6195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1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29" name="Google Shape;129;p19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68575" lIns="68575" spcFirstLastPara="1" rIns="68575" wrap="square" tIns="6857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descr="Icon&#10;&#10;Description automatically generated" id="130" name="Google Shape;130;p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232904" y="4294642"/>
            <a:ext cx="1533377" cy="5558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07c Three Content">
  <p:cSld name="Three Content_1_1"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0"/>
          <p:cNvSpPr txBox="1"/>
          <p:nvPr>
            <p:ph type="title"/>
          </p:nvPr>
        </p:nvSpPr>
        <p:spPr>
          <a:xfrm>
            <a:off x="629843" y="578610"/>
            <a:ext cx="7886700" cy="62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4C97"/>
              </a:buClr>
              <a:buSzPts val="30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33" name="Google Shape;133;p20"/>
          <p:cNvSpPr txBox="1"/>
          <p:nvPr>
            <p:ph idx="1" type="body"/>
          </p:nvPr>
        </p:nvSpPr>
        <p:spPr>
          <a:xfrm>
            <a:off x="629842" y="1371600"/>
            <a:ext cx="2606100" cy="290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6195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1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34" name="Google Shape;134;p20"/>
          <p:cNvSpPr txBox="1"/>
          <p:nvPr>
            <p:ph idx="2" type="body"/>
          </p:nvPr>
        </p:nvSpPr>
        <p:spPr>
          <a:xfrm>
            <a:off x="3269586" y="1371600"/>
            <a:ext cx="2606100" cy="290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6195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1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35" name="Google Shape;135;p20"/>
          <p:cNvSpPr txBox="1"/>
          <p:nvPr>
            <p:ph idx="3" type="body"/>
          </p:nvPr>
        </p:nvSpPr>
        <p:spPr>
          <a:xfrm>
            <a:off x="5910503" y="1371600"/>
            <a:ext cx="2606100" cy="290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6195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1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36" name="Google Shape;136;p20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68575" lIns="68575" spcFirstLastPara="1" rIns="68575" wrap="square" tIns="6857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37" name="Google Shape;137;p20"/>
          <p:cNvSpPr/>
          <p:nvPr/>
        </p:nvSpPr>
        <p:spPr>
          <a:xfrm>
            <a:off x="-13717" y="4434840"/>
            <a:ext cx="7227600" cy="314700"/>
          </a:xfrm>
          <a:prstGeom prst="rect">
            <a:avLst/>
          </a:prstGeom>
          <a:gradFill>
            <a:gsLst>
              <a:gs pos="0">
                <a:srgbClr val="004C97"/>
              </a:gs>
              <a:gs pos="4000">
                <a:srgbClr val="004C97"/>
              </a:gs>
              <a:gs pos="91000">
                <a:srgbClr val="FFF2DA">
                  <a:alpha val="6666"/>
                </a:srgbClr>
              </a:gs>
              <a:gs pos="100000">
                <a:srgbClr val="FFF2DA">
                  <a:alpha val="6666"/>
                </a:srgbClr>
              </a:gs>
            </a:gsLst>
            <a:lin ang="719864" scaled="0"/>
          </a:gra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A picture containing text, clipart&#10;&#10;Description automatically generated" id="138" name="Google Shape;138;p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41732" y="4506541"/>
            <a:ext cx="2286000" cy="190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01b Title">
  <p:cSld name="Title Slide_1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ctrTitle"/>
          </p:nvPr>
        </p:nvSpPr>
        <p:spPr>
          <a:xfrm>
            <a:off x="685800" y="1127522"/>
            <a:ext cx="7772400" cy="12417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4C97"/>
              </a:buClr>
              <a:buSzPts val="3600"/>
              <a:buFont typeface="Calibri"/>
              <a:buNone/>
              <a:defRPr sz="3600">
                <a:solidFill>
                  <a:srgbClr val="004C9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subTitle"/>
          </p:nvPr>
        </p:nvSpPr>
        <p:spPr>
          <a:xfrm>
            <a:off x="1143000" y="2423160"/>
            <a:ext cx="6858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lvl="0" rt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500"/>
              <a:buNone/>
              <a:defRPr b="1" i="0" sz="2100" cap="none">
                <a:solidFill>
                  <a:srgbClr val="009CD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00"/>
              <a:buNone/>
              <a:defRPr sz="1500"/>
            </a:lvl2pPr>
            <a:lvl3pPr lvl="2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/>
            </a:lvl3pPr>
            <a:lvl4pPr lvl="3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sz="1200"/>
            </a:lvl4pPr>
            <a:lvl5pPr lvl="4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sz="1200"/>
            </a:lvl5pPr>
            <a:lvl6pPr lvl="5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68575" lIns="68575" spcFirstLastPara="1" rIns="68575" wrap="square" tIns="68575">
            <a:noAutofit/>
          </a:bodyPr>
          <a:lstStyle>
            <a:lvl1pPr lvl="0" rtl="0">
              <a:buNone/>
              <a:defRPr>
                <a:solidFill>
                  <a:schemeClr val="dk1"/>
                </a:solidFill>
              </a:defRPr>
            </a:lvl1pPr>
            <a:lvl2pPr lvl="1" rtl="0">
              <a:buNone/>
              <a:defRPr>
                <a:solidFill>
                  <a:schemeClr val="dk1"/>
                </a:solidFill>
              </a:defRPr>
            </a:lvl2pPr>
            <a:lvl3pPr lvl="2" rtl="0">
              <a:buNone/>
              <a:defRPr>
                <a:solidFill>
                  <a:schemeClr val="dk1"/>
                </a:solidFill>
              </a:defRPr>
            </a:lvl3pPr>
            <a:lvl4pPr lvl="3" rtl="0">
              <a:buNone/>
              <a:defRPr>
                <a:solidFill>
                  <a:schemeClr val="dk1"/>
                </a:solidFill>
              </a:defRPr>
            </a:lvl4pPr>
            <a:lvl5pPr lvl="4" rtl="0">
              <a:buNone/>
              <a:defRPr>
                <a:solidFill>
                  <a:schemeClr val="dk1"/>
                </a:solidFill>
              </a:defRPr>
            </a:lvl5pPr>
            <a:lvl6pPr lvl="5" rtl="0">
              <a:buNone/>
              <a:defRPr>
                <a:solidFill>
                  <a:schemeClr val="dk1"/>
                </a:solidFill>
              </a:defRPr>
            </a:lvl6pPr>
            <a:lvl7pPr lvl="6" rtl="0">
              <a:buNone/>
              <a:defRPr>
                <a:solidFill>
                  <a:schemeClr val="dk1"/>
                </a:solidFill>
              </a:defRPr>
            </a:lvl7pPr>
            <a:lvl8pPr lvl="7" rtl="0">
              <a:buNone/>
              <a:defRPr>
                <a:solidFill>
                  <a:schemeClr val="dk1"/>
                </a:solidFill>
              </a:defRPr>
            </a:lvl8pPr>
            <a:lvl9pPr lvl="8" rtl="0">
              <a:buNone/>
              <a:defRPr>
                <a:solidFill>
                  <a:schemeClr val="dk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descr="Icon&#10;&#10;Description automatically generated" id="21" name="Google Shape;21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232904" y="4294642"/>
            <a:ext cx="1533377" cy="5558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08 Caption Picture">
  <p:cSld name="Picture with Caption"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1"/>
          <p:cNvSpPr txBox="1"/>
          <p:nvPr>
            <p:ph type="title"/>
          </p:nvPr>
        </p:nvSpPr>
        <p:spPr>
          <a:xfrm>
            <a:off x="629850" y="571500"/>
            <a:ext cx="2949000" cy="6693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4C97"/>
              </a:buClr>
              <a:buSzPts val="2400"/>
              <a:buFont typeface="Calibri"/>
              <a:buNone/>
              <a:defRPr sz="2400"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41" name="Google Shape;141;p21"/>
          <p:cNvSpPr txBox="1"/>
          <p:nvPr>
            <p:ph idx="1" type="body"/>
          </p:nvPr>
        </p:nvSpPr>
        <p:spPr>
          <a:xfrm>
            <a:off x="629850" y="1240875"/>
            <a:ext cx="2949000" cy="3160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200"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None/>
              <a:defRPr sz="1100"/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800"/>
              <a:buNone/>
              <a:defRPr sz="800"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800"/>
              <a:buNone/>
              <a:defRPr sz="800"/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142" name="Google Shape;142;p21"/>
          <p:cNvSpPr/>
          <p:nvPr>
            <p:ph idx="2" type="pic"/>
          </p:nvPr>
        </p:nvSpPr>
        <p:spPr>
          <a:xfrm>
            <a:off x="3887392" y="571500"/>
            <a:ext cx="4619400" cy="3703200"/>
          </a:xfrm>
          <a:prstGeom prst="rect">
            <a:avLst/>
          </a:prstGeom>
          <a:noFill/>
          <a:ln>
            <a:noFill/>
          </a:ln>
        </p:spPr>
      </p:sp>
      <p:sp>
        <p:nvSpPr>
          <p:cNvPr id="143" name="Google Shape;143;p21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68575" lIns="68575" spcFirstLastPara="1" rIns="68575" wrap="square" tIns="6857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descr="Icon&#10;&#10;Description automatically generated" id="144" name="Google Shape;144;p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232904" y="4294642"/>
            <a:ext cx="1533377" cy="555849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Google Shape;145;p21"/>
          <p:cNvSpPr/>
          <p:nvPr/>
        </p:nvSpPr>
        <p:spPr>
          <a:xfrm>
            <a:off x="-13717" y="4434840"/>
            <a:ext cx="7227600" cy="314700"/>
          </a:xfrm>
          <a:prstGeom prst="rect">
            <a:avLst/>
          </a:prstGeom>
          <a:gradFill>
            <a:gsLst>
              <a:gs pos="0">
                <a:srgbClr val="004C97"/>
              </a:gs>
              <a:gs pos="4000">
                <a:srgbClr val="004C97"/>
              </a:gs>
              <a:gs pos="91000">
                <a:srgbClr val="FFF2DA">
                  <a:alpha val="6666"/>
                </a:srgbClr>
              </a:gs>
              <a:gs pos="100000">
                <a:srgbClr val="FFF2DA">
                  <a:alpha val="6666"/>
                </a:srgbClr>
              </a:gs>
            </a:gsLst>
            <a:lin ang="719864" scaled="0"/>
          </a:gra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A picture containing text, clipart&#10;&#10;Description automatically generated" id="146" name="Google Shape;146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1732" y="4506541"/>
            <a:ext cx="2286000" cy="190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08b Caption Picture">
  <p:cSld name="Picture with Caption_1"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2"/>
          <p:cNvSpPr txBox="1"/>
          <p:nvPr>
            <p:ph type="title"/>
          </p:nvPr>
        </p:nvSpPr>
        <p:spPr>
          <a:xfrm>
            <a:off x="629850" y="571500"/>
            <a:ext cx="2949000" cy="6693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4C97"/>
              </a:buClr>
              <a:buSzPts val="2400"/>
              <a:buFont typeface="Calibri"/>
              <a:buNone/>
              <a:defRPr sz="2400"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49" name="Google Shape;149;p22"/>
          <p:cNvSpPr txBox="1"/>
          <p:nvPr>
            <p:ph idx="1" type="body"/>
          </p:nvPr>
        </p:nvSpPr>
        <p:spPr>
          <a:xfrm>
            <a:off x="629850" y="1240875"/>
            <a:ext cx="2949000" cy="3160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200"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None/>
              <a:defRPr sz="1100"/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800"/>
              <a:buNone/>
              <a:defRPr sz="800"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800"/>
              <a:buNone/>
              <a:defRPr sz="800"/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150" name="Google Shape;150;p22"/>
          <p:cNvSpPr/>
          <p:nvPr>
            <p:ph idx="2" type="pic"/>
          </p:nvPr>
        </p:nvSpPr>
        <p:spPr>
          <a:xfrm>
            <a:off x="3887392" y="571500"/>
            <a:ext cx="4619400" cy="3703200"/>
          </a:xfrm>
          <a:prstGeom prst="rect">
            <a:avLst/>
          </a:prstGeom>
          <a:noFill/>
          <a:ln>
            <a:noFill/>
          </a:ln>
        </p:spPr>
      </p:sp>
      <p:sp>
        <p:nvSpPr>
          <p:cNvPr id="151" name="Google Shape;151;p22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68575" lIns="68575" spcFirstLastPara="1" rIns="68575" wrap="square" tIns="6857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descr="Icon&#10;&#10;Description automatically generated" id="152" name="Google Shape;152;p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232904" y="4294642"/>
            <a:ext cx="1533377" cy="5558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08c Caption Picture">
  <p:cSld name="Picture with Caption_1_1"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3"/>
          <p:cNvSpPr txBox="1"/>
          <p:nvPr>
            <p:ph type="title"/>
          </p:nvPr>
        </p:nvSpPr>
        <p:spPr>
          <a:xfrm>
            <a:off x="629850" y="571500"/>
            <a:ext cx="2949000" cy="6693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4C97"/>
              </a:buClr>
              <a:buSzPts val="2400"/>
              <a:buFont typeface="Calibri"/>
              <a:buNone/>
              <a:defRPr sz="2400"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55" name="Google Shape;155;p23"/>
          <p:cNvSpPr txBox="1"/>
          <p:nvPr>
            <p:ph idx="1" type="body"/>
          </p:nvPr>
        </p:nvSpPr>
        <p:spPr>
          <a:xfrm>
            <a:off x="629850" y="1240875"/>
            <a:ext cx="2949000" cy="3160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200"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None/>
              <a:defRPr sz="1100"/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800"/>
              <a:buNone/>
              <a:defRPr sz="800"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800"/>
              <a:buNone/>
              <a:defRPr sz="800"/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156" name="Google Shape;156;p23"/>
          <p:cNvSpPr/>
          <p:nvPr>
            <p:ph idx="2" type="pic"/>
          </p:nvPr>
        </p:nvSpPr>
        <p:spPr>
          <a:xfrm>
            <a:off x="3887392" y="571500"/>
            <a:ext cx="4619400" cy="3703200"/>
          </a:xfrm>
          <a:prstGeom prst="rect">
            <a:avLst/>
          </a:prstGeom>
          <a:noFill/>
          <a:ln>
            <a:noFill/>
          </a:ln>
        </p:spPr>
      </p:sp>
      <p:sp>
        <p:nvSpPr>
          <p:cNvPr id="157" name="Google Shape;157;p23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68575" lIns="68575" spcFirstLastPara="1" rIns="68575" wrap="square" tIns="6857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58" name="Google Shape;158;p23"/>
          <p:cNvSpPr/>
          <p:nvPr/>
        </p:nvSpPr>
        <p:spPr>
          <a:xfrm>
            <a:off x="-13717" y="4434840"/>
            <a:ext cx="7227600" cy="314700"/>
          </a:xfrm>
          <a:prstGeom prst="rect">
            <a:avLst/>
          </a:prstGeom>
          <a:gradFill>
            <a:gsLst>
              <a:gs pos="0">
                <a:srgbClr val="004C97"/>
              </a:gs>
              <a:gs pos="4000">
                <a:srgbClr val="004C97"/>
              </a:gs>
              <a:gs pos="91000">
                <a:srgbClr val="FFF2DA">
                  <a:alpha val="6666"/>
                </a:srgbClr>
              </a:gs>
              <a:gs pos="100000">
                <a:srgbClr val="FFF2DA">
                  <a:alpha val="6666"/>
                </a:srgbClr>
              </a:gs>
            </a:gsLst>
            <a:lin ang="719864" scaled="0"/>
          </a:gra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A picture containing text, clipart&#10;&#10;Description automatically generated" id="159" name="Google Shape;159;p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41732" y="4506541"/>
            <a:ext cx="2286000" cy="190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09 Blank">
  <p:cSld name="Title Only"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4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68575" lIns="68575" spcFirstLastPara="1" rIns="68575" wrap="square" tIns="68575">
            <a:noAutofit/>
          </a:bodyPr>
          <a:lstStyle>
            <a:lvl1pPr lvl="0" rtl="0">
              <a:buNone/>
              <a:defRPr>
                <a:solidFill>
                  <a:schemeClr val="dk1"/>
                </a:solidFill>
              </a:defRPr>
            </a:lvl1pPr>
            <a:lvl2pPr lvl="1" rtl="0">
              <a:buNone/>
              <a:defRPr>
                <a:solidFill>
                  <a:schemeClr val="dk1"/>
                </a:solidFill>
              </a:defRPr>
            </a:lvl2pPr>
            <a:lvl3pPr lvl="2" rtl="0">
              <a:buNone/>
              <a:defRPr>
                <a:solidFill>
                  <a:schemeClr val="dk1"/>
                </a:solidFill>
              </a:defRPr>
            </a:lvl3pPr>
            <a:lvl4pPr lvl="3" rtl="0">
              <a:buNone/>
              <a:defRPr>
                <a:solidFill>
                  <a:schemeClr val="dk1"/>
                </a:solidFill>
              </a:defRPr>
            </a:lvl4pPr>
            <a:lvl5pPr lvl="4" rtl="0">
              <a:buNone/>
              <a:defRPr>
                <a:solidFill>
                  <a:schemeClr val="dk1"/>
                </a:solidFill>
              </a:defRPr>
            </a:lvl5pPr>
            <a:lvl6pPr lvl="5" rtl="0">
              <a:buNone/>
              <a:defRPr>
                <a:solidFill>
                  <a:schemeClr val="dk1"/>
                </a:solidFill>
              </a:defRPr>
            </a:lvl6pPr>
            <a:lvl7pPr lvl="6" rtl="0">
              <a:buNone/>
              <a:defRPr>
                <a:solidFill>
                  <a:schemeClr val="dk1"/>
                </a:solidFill>
              </a:defRPr>
            </a:lvl7pPr>
            <a:lvl8pPr lvl="7" rtl="0">
              <a:buNone/>
              <a:defRPr>
                <a:solidFill>
                  <a:schemeClr val="dk1"/>
                </a:solidFill>
              </a:defRPr>
            </a:lvl8pPr>
            <a:lvl9pPr lvl="8" rtl="0">
              <a:buNone/>
              <a:defRPr>
                <a:solidFill>
                  <a:schemeClr val="dk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descr="Icon&#10;&#10;Description automatically generated" id="162" name="Google Shape;162;p2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232904" y="4294642"/>
            <a:ext cx="1533377" cy="555849"/>
          </a:xfrm>
          <a:prstGeom prst="rect">
            <a:avLst/>
          </a:prstGeom>
          <a:noFill/>
          <a:ln>
            <a:noFill/>
          </a:ln>
        </p:spPr>
      </p:pic>
      <p:sp>
        <p:nvSpPr>
          <p:cNvPr id="163" name="Google Shape;163;p24"/>
          <p:cNvSpPr/>
          <p:nvPr/>
        </p:nvSpPr>
        <p:spPr>
          <a:xfrm>
            <a:off x="-13717" y="4434840"/>
            <a:ext cx="7227600" cy="314700"/>
          </a:xfrm>
          <a:prstGeom prst="rect">
            <a:avLst/>
          </a:prstGeom>
          <a:gradFill>
            <a:gsLst>
              <a:gs pos="0">
                <a:srgbClr val="004C97"/>
              </a:gs>
              <a:gs pos="4000">
                <a:srgbClr val="004C97"/>
              </a:gs>
              <a:gs pos="91000">
                <a:srgbClr val="FFF2DA">
                  <a:alpha val="6666"/>
                </a:srgbClr>
              </a:gs>
              <a:gs pos="100000">
                <a:srgbClr val="FFF2DA">
                  <a:alpha val="6666"/>
                </a:srgbClr>
              </a:gs>
            </a:gsLst>
            <a:lin ang="719864" scaled="0"/>
          </a:gra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A picture containing text, clipart&#10;&#10;Description automatically generated" id="164" name="Google Shape;164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1732" y="4506541"/>
            <a:ext cx="2286000" cy="190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09b Blank">
  <p:cSld name="Title Only_1"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5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68575" lIns="68575" spcFirstLastPara="1" rIns="68575" wrap="square" tIns="68575">
            <a:noAutofit/>
          </a:bodyPr>
          <a:lstStyle>
            <a:lvl1pPr lvl="0" rtl="0">
              <a:buNone/>
              <a:defRPr>
                <a:solidFill>
                  <a:schemeClr val="dk1"/>
                </a:solidFill>
              </a:defRPr>
            </a:lvl1pPr>
            <a:lvl2pPr lvl="1" rtl="0">
              <a:buNone/>
              <a:defRPr>
                <a:solidFill>
                  <a:schemeClr val="dk1"/>
                </a:solidFill>
              </a:defRPr>
            </a:lvl2pPr>
            <a:lvl3pPr lvl="2" rtl="0">
              <a:buNone/>
              <a:defRPr>
                <a:solidFill>
                  <a:schemeClr val="dk1"/>
                </a:solidFill>
              </a:defRPr>
            </a:lvl3pPr>
            <a:lvl4pPr lvl="3" rtl="0">
              <a:buNone/>
              <a:defRPr>
                <a:solidFill>
                  <a:schemeClr val="dk1"/>
                </a:solidFill>
              </a:defRPr>
            </a:lvl4pPr>
            <a:lvl5pPr lvl="4" rtl="0">
              <a:buNone/>
              <a:defRPr>
                <a:solidFill>
                  <a:schemeClr val="dk1"/>
                </a:solidFill>
              </a:defRPr>
            </a:lvl5pPr>
            <a:lvl6pPr lvl="5" rtl="0">
              <a:buNone/>
              <a:defRPr>
                <a:solidFill>
                  <a:schemeClr val="dk1"/>
                </a:solidFill>
              </a:defRPr>
            </a:lvl6pPr>
            <a:lvl7pPr lvl="6" rtl="0">
              <a:buNone/>
              <a:defRPr>
                <a:solidFill>
                  <a:schemeClr val="dk1"/>
                </a:solidFill>
              </a:defRPr>
            </a:lvl7pPr>
            <a:lvl8pPr lvl="7" rtl="0">
              <a:buNone/>
              <a:defRPr>
                <a:solidFill>
                  <a:schemeClr val="dk1"/>
                </a:solidFill>
              </a:defRPr>
            </a:lvl8pPr>
            <a:lvl9pPr lvl="8" rtl="0">
              <a:buNone/>
              <a:defRPr>
                <a:solidFill>
                  <a:schemeClr val="dk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descr="Icon&#10;&#10;Description automatically generated" id="167" name="Google Shape;167;p2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232904" y="4294642"/>
            <a:ext cx="1533377" cy="5558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09c Blank">
  <p:cSld name="Title Only_1_1"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6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68575" lIns="68575" spcFirstLastPara="1" rIns="68575" wrap="square" tIns="68575">
            <a:noAutofit/>
          </a:bodyPr>
          <a:lstStyle>
            <a:lvl1pPr lvl="0" rtl="0">
              <a:buNone/>
              <a:defRPr>
                <a:solidFill>
                  <a:schemeClr val="dk1"/>
                </a:solidFill>
              </a:defRPr>
            </a:lvl1pPr>
            <a:lvl2pPr lvl="1" rtl="0">
              <a:buNone/>
              <a:defRPr>
                <a:solidFill>
                  <a:schemeClr val="dk1"/>
                </a:solidFill>
              </a:defRPr>
            </a:lvl2pPr>
            <a:lvl3pPr lvl="2" rtl="0">
              <a:buNone/>
              <a:defRPr>
                <a:solidFill>
                  <a:schemeClr val="dk1"/>
                </a:solidFill>
              </a:defRPr>
            </a:lvl3pPr>
            <a:lvl4pPr lvl="3" rtl="0">
              <a:buNone/>
              <a:defRPr>
                <a:solidFill>
                  <a:schemeClr val="dk1"/>
                </a:solidFill>
              </a:defRPr>
            </a:lvl4pPr>
            <a:lvl5pPr lvl="4" rtl="0">
              <a:buNone/>
              <a:defRPr>
                <a:solidFill>
                  <a:schemeClr val="dk1"/>
                </a:solidFill>
              </a:defRPr>
            </a:lvl5pPr>
            <a:lvl6pPr lvl="5" rtl="0">
              <a:buNone/>
              <a:defRPr>
                <a:solidFill>
                  <a:schemeClr val="dk1"/>
                </a:solidFill>
              </a:defRPr>
            </a:lvl6pPr>
            <a:lvl7pPr lvl="6" rtl="0">
              <a:buNone/>
              <a:defRPr>
                <a:solidFill>
                  <a:schemeClr val="dk1"/>
                </a:solidFill>
              </a:defRPr>
            </a:lvl7pPr>
            <a:lvl8pPr lvl="7" rtl="0">
              <a:buNone/>
              <a:defRPr>
                <a:solidFill>
                  <a:schemeClr val="dk1"/>
                </a:solidFill>
              </a:defRPr>
            </a:lvl8pPr>
            <a:lvl9pPr lvl="8" rtl="0">
              <a:buNone/>
              <a:defRPr>
                <a:solidFill>
                  <a:schemeClr val="dk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70" name="Google Shape;170;p26"/>
          <p:cNvSpPr/>
          <p:nvPr/>
        </p:nvSpPr>
        <p:spPr>
          <a:xfrm>
            <a:off x="-13717" y="4434840"/>
            <a:ext cx="7227600" cy="314700"/>
          </a:xfrm>
          <a:prstGeom prst="rect">
            <a:avLst/>
          </a:prstGeom>
          <a:gradFill>
            <a:gsLst>
              <a:gs pos="0">
                <a:srgbClr val="004C97"/>
              </a:gs>
              <a:gs pos="4000">
                <a:srgbClr val="004C97"/>
              </a:gs>
              <a:gs pos="91000">
                <a:srgbClr val="FFF2DA">
                  <a:alpha val="6666"/>
                </a:srgbClr>
              </a:gs>
              <a:gs pos="100000">
                <a:srgbClr val="FFF2DA">
                  <a:alpha val="6666"/>
                </a:srgbClr>
              </a:gs>
            </a:gsLst>
            <a:lin ang="719864" scaled="0"/>
          </a:gra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A picture containing text, clipart&#10;&#10;Description automatically generated" id="171" name="Google Shape;171;p2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41732" y="4506541"/>
            <a:ext cx="2286000" cy="190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09d Blank">
  <p:cSld name="Title Only_1_1_1"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7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68575" lIns="68575" spcFirstLastPara="1" rIns="68575" wrap="square" tIns="68575">
            <a:noAutofit/>
          </a:bodyPr>
          <a:lstStyle>
            <a:lvl1pPr lvl="0" rtl="0">
              <a:buNone/>
              <a:defRPr>
                <a:solidFill>
                  <a:schemeClr val="dk1"/>
                </a:solidFill>
              </a:defRPr>
            </a:lvl1pPr>
            <a:lvl2pPr lvl="1" rtl="0">
              <a:buNone/>
              <a:defRPr>
                <a:solidFill>
                  <a:schemeClr val="dk1"/>
                </a:solidFill>
              </a:defRPr>
            </a:lvl2pPr>
            <a:lvl3pPr lvl="2" rtl="0">
              <a:buNone/>
              <a:defRPr>
                <a:solidFill>
                  <a:schemeClr val="dk1"/>
                </a:solidFill>
              </a:defRPr>
            </a:lvl3pPr>
            <a:lvl4pPr lvl="3" rtl="0">
              <a:buNone/>
              <a:defRPr>
                <a:solidFill>
                  <a:schemeClr val="dk1"/>
                </a:solidFill>
              </a:defRPr>
            </a:lvl4pPr>
            <a:lvl5pPr lvl="4" rtl="0">
              <a:buNone/>
              <a:defRPr>
                <a:solidFill>
                  <a:schemeClr val="dk1"/>
                </a:solidFill>
              </a:defRPr>
            </a:lvl5pPr>
            <a:lvl6pPr lvl="5" rtl="0">
              <a:buNone/>
              <a:defRPr>
                <a:solidFill>
                  <a:schemeClr val="dk1"/>
                </a:solidFill>
              </a:defRPr>
            </a:lvl6pPr>
            <a:lvl7pPr lvl="6" rtl="0">
              <a:buNone/>
              <a:defRPr>
                <a:solidFill>
                  <a:schemeClr val="dk1"/>
                </a:solidFill>
              </a:defRPr>
            </a:lvl7pPr>
            <a:lvl8pPr lvl="7" rtl="0">
              <a:buNone/>
              <a:defRPr>
                <a:solidFill>
                  <a:schemeClr val="dk1"/>
                </a:solidFill>
              </a:defRPr>
            </a:lvl8pPr>
            <a:lvl9pPr lvl="8" rtl="0">
              <a:buNone/>
              <a:defRPr>
                <a:solidFill>
                  <a:schemeClr val="dk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5" name="Google Shape;175;p28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76" name="Google Shape;176;p28"/>
          <p:cNvSpPr txBox="1"/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77" name="Google Shape;177;p2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t" bIns="68575" lIns="68575" spcFirstLastPara="1" rIns="68575" wrap="square" tIns="6857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9" name="Google Shape;179;p29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80" name="Google Shape;180;p29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81" name="Google Shape;181;p29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/>
          </a:bodyPr>
          <a:lstStyle>
            <a:lvl1pPr indent="-361950" lvl="0" marL="457200" rtl="0">
              <a:spcBef>
                <a:spcPts val="800"/>
              </a:spcBef>
              <a:spcAft>
                <a:spcPts val="0"/>
              </a:spcAft>
              <a:buSzPts val="2100"/>
              <a:buChar char="•"/>
              <a:defRPr/>
            </a:lvl1pPr>
            <a:lvl2pPr indent="-342900" lvl="1" marL="914400" rtl="0">
              <a:spcBef>
                <a:spcPts val="400"/>
              </a:spcBef>
              <a:spcAft>
                <a:spcPts val="0"/>
              </a:spcAft>
              <a:buSzPts val="1800"/>
              <a:buChar char="•"/>
              <a:defRPr/>
            </a:lvl2pPr>
            <a:lvl3pPr indent="-323850" lvl="2" marL="1371600" rtl="0">
              <a:spcBef>
                <a:spcPts val="400"/>
              </a:spcBef>
              <a:spcAft>
                <a:spcPts val="0"/>
              </a:spcAft>
              <a:buSzPts val="1500"/>
              <a:buChar char="•"/>
              <a:defRPr/>
            </a:lvl3pPr>
            <a:lvl4pPr indent="-317500" lvl="3" marL="18288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4pPr>
            <a:lvl5pPr indent="-317500" lvl="4" marL="22860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5pPr>
            <a:lvl6pPr indent="-317500" lvl="5" marL="27432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6pPr>
            <a:lvl7pPr indent="-317500" lvl="6" marL="32004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8pPr>
            <a:lvl9pPr indent="-317500" lvl="8" marL="41148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9pPr>
          </a:lstStyle>
          <a:p/>
        </p:txBody>
      </p:sp>
      <p:sp>
        <p:nvSpPr>
          <p:cNvPr id="182" name="Google Shape;182;p2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t" bIns="68575" lIns="68575" spcFirstLastPara="1" rIns="68575" wrap="square" tIns="6857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4" name="Google Shape;184;p30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85" name="Google Shape;185;p30"/>
          <p:cNvSpPr txBox="1"/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86" name="Google Shape;186;p30"/>
          <p:cNvSpPr txBox="1"/>
          <p:nvPr>
            <p:ph idx="1" type="body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/>
          </a:bodyPr>
          <a:lstStyle>
            <a:lvl1pPr indent="-304800" lvl="0" marL="457200" rtl="0">
              <a:spcBef>
                <a:spcPts val="800"/>
              </a:spcBef>
              <a:spcAft>
                <a:spcPts val="0"/>
              </a:spcAft>
              <a:buSzPts val="1200"/>
              <a:buChar char="•"/>
              <a:defRPr sz="1200"/>
            </a:lvl1pPr>
            <a:lvl2pPr indent="-304800" lvl="1" marL="914400" rtl="0">
              <a:spcBef>
                <a:spcPts val="400"/>
              </a:spcBef>
              <a:spcAft>
                <a:spcPts val="0"/>
              </a:spcAft>
              <a:buSzPts val="1200"/>
              <a:buChar char="•"/>
              <a:defRPr sz="1200"/>
            </a:lvl2pPr>
            <a:lvl3pPr indent="-304800" lvl="2" marL="1371600" rtl="0">
              <a:spcBef>
                <a:spcPts val="400"/>
              </a:spcBef>
              <a:spcAft>
                <a:spcPts val="0"/>
              </a:spcAft>
              <a:buSzPts val="1200"/>
              <a:buChar char="•"/>
              <a:defRPr sz="1200"/>
            </a:lvl3pPr>
            <a:lvl4pPr indent="-304800" lvl="3" marL="1828800" rtl="0">
              <a:spcBef>
                <a:spcPts val="400"/>
              </a:spcBef>
              <a:spcAft>
                <a:spcPts val="0"/>
              </a:spcAft>
              <a:buSzPts val="1200"/>
              <a:buChar char="•"/>
              <a:defRPr sz="1200"/>
            </a:lvl4pPr>
            <a:lvl5pPr indent="-304800" lvl="4" marL="2286000" rtl="0">
              <a:spcBef>
                <a:spcPts val="400"/>
              </a:spcBef>
              <a:spcAft>
                <a:spcPts val="0"/>
              </a:spcAft>
              <a:buSzPts val="1200"/>
              <a:buChar char="•"/>
              <a:defRPr sz="1200"/>
            </a:lvl5pPr>
            <a:lvl6pPr indent="-304800" lvl="5" marL="2743200" rtl="0">
              <a:spcBef>
                <a:spcPts val="400"/>
              </a:spcBef>
              <a:spcAft>
                <a:spcPts val="0"/>
              </a:spcAft>
              <a:buSzPts val="1200"/>
              <a:buChar char="•"/>
              <a:defRPr sz="1200"/>
            </a:lvl6pPr>
            <a:lvl7pPr indent="-304800" lvl="6" marL="3200400" rtl="0">
              <a:spcBef>
                <a:spcPts val="400"/>
              </a:spcBef>
              <a:spcAft>
                <a:spcPts val="0"/>
              </a:spcAft>
              <a:buSzPts val="1200"/>
              <a:buChar char="•"/>
              <a:defRPr sz="1200"/>
            </a:lvl7pPr>
            <a:lvl8pPr indent="-304800" lvl="7" marL="3657600" rtl="0">
              <a:spcBef>
                <a:spcPts val="400"/>
              </a:spcBef>
              <a:spcAft>
                <a:spcPts val="0"/>
              </a:spcAft>
              <a:buSzPts val="1200"/>
              <a:buChar char="•"/>
              <a:defRPr sz="1200"/>
            </a:lvl8pPr>
            <a:lvl9pPr indent="-304800" lvl="8" marL="4114800" rtl="0">
              <a:spcBef>
                <a:spcPts val="400"/>
              </a:spcBef>
              <a:spcAft>
                <a:spcPts val="0"/>
              </a:spcAft>
              <a:buSzPts val="1200"/>
              <a:buChar char="•"/>
              <a:defRPr sz="1200"/>
            </a:lvl9pPr>
          </a:lstStyle>
          <a:p/>
        </p:txBody>
      </p:sp>
      <p:sp>
        <p:nvSpPr>
          <p:cNvPr id="187" name="Google Shape;187;p3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t" bIns="68575" lIns="68575" spcFirstLastPara="1" rIns="68575" wrap="square" tIns="6857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02 Content">
  <p:cSld name="Title and Content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/>
          <p:nvPr>
            <p:ph type="title"/>
          </p:nvPr>
        </p:nvSpPr>
        <p:spPr>
          <a:xfrm>
            <a:off x="628650" y="574710"/>
            <a:ext cx="7886700" cy="64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4C97"/>
              </a:buClr>
              <a:buSzPts val="3000"/>
              <a:buFont typeface="Calibri"/>
              <a:buNone/>
              <a:defRPr>
                <a:solidFill>
                  <a:srgbClr val="004C9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" type="body"/>
          </p:nvPr>
        </p:nvSpPr>
        <p:spPr>
          <a:xfrm>
            <a:off x="628650" y="1299011"/>
            <a:ext cx="7886700" cy="29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6195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100"/>
              <a:buFont typeface="Calibri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Font typeface="Calibri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00"/>
              <a:buFont typeface="Calibri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68575" lIns="68575" spcFirstLastPara="1" rIns="68575" wrap="square" tIns="6857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descr="Icon&#10;&#10;Description automatically generated" id="26" name="Google Shape;26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232904" y="4294642"/>
            <a:ext cx="1533377" cy="555849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4"/>
          <p:cNvSpPr/>
          <p:nvPr/>
        </p:nvSpPr>
        <p:spPr>
          <a:xfrm>
            <a:off x="-13717" y="4434840"/>
            <a:ext cx="7227600" cy="314700"/>
          </a:xfrm>
          <a:prstGeom prst="rect">
            <a:avLst/>
          </a:prstGeom>
          <a:gradFill>
            <a:gsLst>
              <a:gs pos="0">
                <a:srgbClr val="004C97"/>
              </a:gs>
              <a:gs pos="4000">
                <a:srgbClr val="004C97"/>
              </a:gs>
              <a:gs pos="91000">
                <a:srgbClr val="FFF2DA">
                  <a:alpha val="6666"/>
                </a:srgbClr>
              </a:gs>
              <a:gs pos="100000">
                <a:srgbClr val="FFF2DA">
                  <a:alpha val="6666"/>
                </a:srgbClr>
              </a:gs>
            </a:gsLst>
            <a:lin ang="719864" scaled="0"/>
          </a:gra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A picture containing text, clipart&#10;&#10;Description automatically generated" id="28" name="Google Shape;28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1732" y="4506541"/>
            <a:ext cx="2286000" cy="190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02b Content">
  <p:cSld name="Title and Content_1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628650" y="574710"/>
            <a:ext cx="7886700" cy="64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4C97"/>
              </a:buClr>
              <a:buSzPts val="3000"/>
              <a:buFont typeface="Calibri"/>
              <a:buNone/>
              <a:defRPr>
                <a:solidFill>
                  <a:srgbClr val="004C9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628650" y="1299011"/>
            <a:ext cx="7886700" cy="29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6195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100"/>
              <a:buFont typeface="Calibri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Font typeface="Calibri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00"/>
              <a:buFont typeface="Calibri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68575" lIns="68575" spcFirstLastPara="1" rIns="68575" wrap="square" tIns="6857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descr="Icon&#10;&#10;Description automatically generated" id="33" name="Google Shape;33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232904" y="4294642"/>
            <a:ext cx="1533377" cy="5558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02c Content">
  <p:cSld name="Title and Content_1_1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/>
          <p:nvPr>
            <p:ph type="title"/>
          </p:nvPr>
        </p:nvSpPr>
        <p:spPr>
          <a:xfrm>
            <a:off x="628650" y="574710"/>
            <a:ext cx="7886700" cy="64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4C97"/>
              </a:buClr>
              <a:buSzPts val="3000"/>
              <a:buFont typeface="Calibri"/>
              <a:buNone/>
              <a:defRPr>
                <a:solidFill>
                  <a:srgbClr val="004C9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1" type="body"/>
          </p:nvPr>
        </p:nvSpPr>
        <p:spPr>
          <a:xfrm>
            <a:off x="628650" y="1299011"/>
            <a:ext cx="7886700" cy="29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6195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100"/>
              <a:buFont typeface="Calibri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Font typeface="Calibri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00"/>
              <a:buFont typeface="Calibri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68575" lIns="68575" spcFirstLastPara="1" rIns="68575" wrap="square" tIns="6857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8" name="Google Shape;38;p6"/>
          <p:cNvSpPr/>
          <p:nvPr/>
        </p:nvSpPr>
        <p:spPr>
          <a:xfrm>
            <a:off x="-13717" y="4434840"/>
            <a:ext cx="7227600" cy="314700"/>
          </a:xfrm>
          <a:prstGeom prst="rect">
            <a:avLst/>
          </a:prstGeom>
          <a:gradFill>
            <a:gsLst>
              <a:gs pos="0">
                <a:srgbClr val="004C97"/>
              </a:gs>
              <a:gs pos="4000">
                <a:srgbClr val="004C97"/>
              </a:gs>
              <a:gs pos="91000">
                <a:srgbClr val="FFF2DA">
                  <a:alpha val="6666"/>
                </a:srgbClr>
              </a:gs>
              <a:gs pos="100000">
                <a:srgbClr val="FFF2DA">
                  <a:alpha val="6666"/>
                </a:srgbClr>
              </a:gs>
            </a:gsLst>
            <a:lin ang="719864" scaled="0"/>
          </a:gra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A picture containing text, clipart&#10;&#10;Description automatically generated" id="39" name="Google Shape;39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41732" y="4506541"/>
            <a:ext cx="2286000" cy="190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05 Left Wide">
  <p:cSld name="Left Wide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629843" y="578610"/>
            <a:ext cx="7886700" cy="62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4C97"/>
              </a:buClr>
              <a:buSzPts val="30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629841" y="1371600"/>
            <a:ext cx="5245800" cy="290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6195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1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5910503" y="1371600"/>
            <a:ext cx="2606100" cy="290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6195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1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68575" lIns="68575" spcFirstLastPara="1" rIns="68575" wrap="square" tIns="6857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descr="Icon&#10;&#10;Description automatically generated" id="45" name="Google Shape;45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232904" y="4294642"/>
            <a:ext cx="1533377" cy="555849"/>
          </a:xfrm>
          <a:prstGeom prst="rect">
            <a:avLst/>
          </a:prstGeom>
          <a:noFill/>
          <a:ln>
            <a:noFill/>
          </a:ln>
        </p:spPr>
      </p:pic>
      <p:sp>
        <p:nvSpPr>
          <p:cNvPr id="46" name="Google Shape;46;p7"/>
          <p:cNvSpPr/>
          <p:nvPr/>
        </p:nvSpPr>
        <p:spPr>
          <a:xfrm>
            <a:off x="-13717" y="4434840"/>
            <a:ext cx="7227600" cy="314700"/>
          </a:xfrm>
          <a:prstGeom prst="rect">
            <a:avLst/>
          </a:prstGeom>
          <a:gradFill>
            <a:gsLst>
              <a:gs pos="0">
                <a:srgbClr val="004C97"/>
              </a:gs>
              <a:gs pos="4000">
                <a:srgbClr val="004C97"/>
              </a:gs>
              <a:gs pos="91000">
                <a:srgbClr val="FFF2DA">
                  <a:alpha val="6666"/>
                </a:srgbClr>
              </a:gs>
              <a:gs pos="100000">
                <a:srgbClr val="FFF2DA">
                  <a:alpha val="6666"/>
                </a:srgbClr>
              </a:gs>
            </a:gsLst>
            <a:lin ang="719864" scaled="0"/>
          </a:gra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A picture containing text, clipart&#10;&#10;Description automatically generated" id="47" name="Google Shape;47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1732" y="4506541"/>
            <a:ext cx="2286000" cy="190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05b Left Wide">
  <p:cSld name="Left Wide_1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8"/>
          <p:cNvSpPr txBox="1"/>
          <p:nvPr>
            <p:ph type="title"/>
          </p:nvPr>
        </p:nvSpPr>
        <p:spPr>
          <a:xfrm>
            <a:off x="629843" y="578610"/>
            <a:ext cx="7886700" cy="62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4C97"/>
              </a:buClr>
              <a:buSzPts val="30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0" name="Google Shape;50;p8"/>
          <p:cNvSpPr txBox="1"/>
          <p:nvPr>
            <p:ph idx="1" type="body"/>
          </p:nvPr>
        </p:nvSpPr>
        <p:spPr>
          <a:xfrm>
            <a:off x="629841" y="1371600"/>
            <a:ext cx="5245800" cy="290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6195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1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2" type="body"/>
          </p:nvPr>
        </p:nvSpPr>
        <p:spPr>
          <a:xfrm>
            <a:off x="5910503" y="1371600"/>
            <a:ext cx="2606100" cy="290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6195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1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68575" lIns="68575" spcFirstLastPara="1" rIns="68575" wrap="square" tIns="6857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descr="Icon&#10;&#10;Description automatically generated" id="53" name="Google Shape;53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232904" y="4294642"/>
            <a:ext cx="1533377" cy="5558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05c Left Wide">
  <p:cSld name="Left Wide_1_1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629843" y="578610"/>
            <a:ext cx="7886700" cy="62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4C97"/>
              </a:buClr>
              <a:buSzPts val="30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629841" y="1371600"/>
            <a:ext cx="5245800" cy="290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6195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1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5910503" y="1371600"/>
            <a:ext cx="2606100" cy="290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6195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1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68575" lIns="68575" spcFirstLastPara="1" rIns="68575" wrap="square" tIns="6857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9" name="Google Shape;59;p9"/>
          <p:cNvSpPr/>
          <p:nvPr/>
        </p:nvSpPr>
        <p:spPr>
          <a:xfrm>
            <a:off x="-13717" y="4434840"/>
            <a:ext cx="7227600" cy="314700"/>
          </a:xfrm>
          <a:prstGeom prst="rect">
            <a:avLst/>
          </a:prstGeom>
          <a:gradFill>
            <a:gsLst>
              <a:gs pos="0">
                <a:srgbClr val="004C97"/>
              </a:gs>
              <a:gs pos="4000">
                <a:srgbClr val="004C97"/>
              </a:gs>
              <a:gs pos="91000">
                <a:srgbClr val="FFF2DA">
                  <a:alpha val="6666"/>
                </a:srgbClr>
              </a:gs>
              <a:gs pos="100000">
                <a:srgbClr val="FFF2DA">
                  <a:alpha val="6666"/>
                </a:srgbClr>
              </a:gs>
            </a:gsLst>
            <a:lin ang="719864" scaled="0"/>
          </a:gra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A picture containing text, clipart&#10;&#10;Description automatically generated" id="60" name="Google Shape;60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41732" y="4506541"/>
            <a:ext cx="2286000" cy="190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06 Right Wide">
  <p:cSld name="Right Wide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629843" y="578610"/>
            <a:ext cx="7886700" cy="62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4C97"/>
              </a:buClr>
              <a:buSzPts val="30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3" name="Google Shape;63;p10"/>
          <p:cNvSpPr txBox="1"/>
          <p:nvPr>
            <p:ph idx="1" type="body"/>
          </p:nvPr>
        </p:nvSpPr>
        <p:spPr>
          <a:xfrm>
            <a:off x="629842" y="1371600"/>
            <a:ext cx="2606100" cy="290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6195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1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2" type="body"/>
          </p:nvPr>
        </p:nvSpPr>
        <p:spPr>
          <a:xfrm>
            <a:off x="3269586" y="1371600"/>
            <a:ext cx="5247000" cy="290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6195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1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65" name="Google Shape;65;p10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68575" lIns="68575" spcFirstLastPara="1" rIns="68575" wrap="square" tIns="6857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descr="Icon&#10;&#10;Description automatically generated" id="66" name="Google Shape;66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232904" y="4294642"/>
            <a:ext cx="1533377" cy="555849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0"/>
          <p:cNvSpPr/>
          <p:nvPr/>
        </p:nvSpPr>
        <p:spPr>
          <a:xfrm>
            <a:off x="-13717" y="4434840"/>
            <a:ext cx="7227600" cy="314700"/>
          </a:xfrm>
          <a:prstGeom prst="rect">
            <a:avLst/>
          </a:prstGeom>
          <a:gradFill>
            <a:gsLst>
              <a:gs pos="0">
                <a:srgbClr val="004C97"/>
              </a:gs>
              <a:gs pos="4000">
                <a:srgbClr val="004C97"/>
              </a:gs>
              <a:gs pos="91000">
                <a:srgbClr val="FFF2DA">
                  <a:alpha val="6666"/>
                </a:srgbClr>
              </a:gs>
              <a:gs pos="100000">
                <a:srgbClr val="FFF2DA">
                  <a:alpha val="6666"/>
                </a:srgbClr>
              </a:gs>
            </a:gsLst>
            <a:lin ang="719864" scaled="0"/>
          </a:gra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A picture containing text, clipart&#10;&#10;Description automatically generated" id="68" name="Google Shape;68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1732" y="4506541"/>
            <a:ext cx="2286000" cy="190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19.xml"/><Relationship Id="rId22" Type="http://schemas.openxmlformats.org/officeDocument/2006/relationships/slideLayout" Target="../slideLayouts/slideLayout21.xml"/><Relationship Id="rId21" Type="http://schemas.openxmlformats.org/officeDocument/2006/relationships/slideLayout" Target="../slideLayouts/slideLayout20.xml"/><Relationship Id="rId24" Type="http://schemas.openxmlformats.org/officeDocument/2006/relationships/slideLayout" Target="../slideLayouts/slideLayout23.xml"/><Relationship Id="rId23" Type="http://schemas.openxmlformats.org/officeDocument/2006/relationships/slideLayout" Target="../slideLayouts/slideLayout22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26" Type="http://schemas.openxmlformats.org/officeDocument/2006/relationships/slideLayout" Target="../slideLayouts/slideLayout25.xml"/><Relationship Id="rId25" Type="http://schemas.openxmlformats.org/officeDocument/2006/relationships/slideLayout" Target="../slideLayouts/slideLayout24.xml"/><Relationship Id="rId28" Type="http://schemas.openxmlformats.org/officeDocument/2006/relationships/slideLayout" Target="../slideLayouts/slideLayout27.xml"/><Relationship Id="rId27" Type="http://schemas.openxmlformats.org/officeDocument/2006/relationships/slideLayout" Target="../slideLayouts/slideLayout26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29" Type="http://schemas.openxmlformats.org/officeDocument/2006/relationships/slideLayout" Target="../slideLayouts/slideLayout28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31" Type="http://schemas.openxmlformats.org/officeDocument/2006/relationships/theme" Target="../theme/theme2.xml"/><Relationship Id="rId30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15.xml"/><Relationship Id="rId19" Type="http://schemas.openxmlformats.org/officeDocument/2006/relationships/slideLayout" Target="../slideLayouts/slideLayout18.xml"/><Relationship Id="rId18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CD823">
            <a:alpha val="7060"/>
          </a:srgbClr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628649" y="585995"/>
            <a:ext cx="7886700" cy="717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4C97"/>
              </a:buClr>
              <a:buSzPts val="3000"/>
              <a:buFont typeface="Calibri"/>
              <a:buNone/>
              <a:defRPr b="1" i="0" sz="3000" u="none" cap="none" strike="noStrike">
                <a:solidFill>
                  <a:srgbClr val="004C9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628649" y="1375525"/>
            <a:ext cx="7886700" cy="2919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alibri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>
            <a:lvl1pPr lvl="0" rtl="0" algn="r">
              <a:buNone/>
              <a:defRPr sz="10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r">
              <a:buNone/>
              <a:defRPr sz="10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r">
              <a:buNone/>
              <a:defRPr sz="10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r">
              <a:buNone/>
              <a:defRPr sz="10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r">
              <a:buNone/>
              <a:defRPr sz="10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r">
              <a:buNone/>
              <a:defRPr sz="10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r">
              <a:buNone/>
              <a:defRPr sz="10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r">
              <a:buNone/>
              <a:defRPr sz="10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r">
              <a:buNone/>
              <a:defRPr sz="10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x="782241" y="371761"/>
            <a:ext cx="7579519" cy="6429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  <p:sldLayoutId id="2147483664" r:id="rId18"/>
    <p:sldLayoutId id="2147483665" r:id="rId19"/>
    <p:sldLayoutId id="2147483666" r:id="rId20"/>
    <p:sldLayoutId id="2147483667" r:id="rId21"/>
    <p:sldLayoutId id="2147483668" r:id="rId22"/>
    <p:sldLayoutId id="2147483669" r:id="rId23"/>
    <p:sldLayoutId id="2147483670" r:id="rId24"/>
    <p:sldLayoutId id="2147483671" r:id="rId25"/>
    <p:sldLayoutId id="2147483672" r:id="rId26"/>
    <p:sldLayoutId id="2147483673" r:id="rId27"/>
    <p:sldLayoutId id="2147483674" r:id="rId28"/>
    <p:sldLayoutId id="2147483675" r:id="rId29"/>
    <p:sldLayoutId id="2147483676" r:id="rId30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9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3.png"/><Relationship Id="rId4" Type="http://schemas.openxmlformats.org/officeDocument/2006/relationships/image" Target="../media/image10.png"/><Relationship Id="rId5" Type="http://schemas.openxmlformats.org/officeDocument/2006/relationships/image" Target="../media/image6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9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1.png"/><Relationship Id="rId4" Type="http://schemas.openxmlformats.org/officeDocument/2006/relationships/image" Target="../media/image10.png"/><Relationship Id="rId5" Type="http://schemas.openxmlformats.org/officeDocument/2006/relationships/image" Target="../media/image6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9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7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9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5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8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8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8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8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8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8.png"/><Relationship Id="rId4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forms.gle/qSvuuF9k7E4jURXs9" TargetMode="External"/><Relationship Id="rId4" Type="http://schemas.openxmlformats.org/officeDocument/2006/relationships/hyperlink" Target="https://forms.gle/qSvuuF9k7E4jURXs9" TargetMode="External"/><Relationship Id="rId5" Type="http://schemas.openxmlformats.org/officeDocument/2006/relationships/image" Target="../media/image5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9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7.png"/><Relationship Id="rId4" Type="http://schemas.openxmlformats.org/officeDocument/2006/relationships/image" Target="../media/image10.png"/><Relationship Id="rId5" Type="http://schemas.openxmlformats.org/officeDocument/2006/relationships/image" Target="../media/image6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9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6.png"/><Relationship Id="rId4" Type="http://schemas.openxmlformats.org/officeDocument/2006/relationships/image" Target="../media/image14.png"/><Relationship Id="rId5" Type="http://schemas.openxmlformats.org/officeDocument/2006/relationships/image" Target="../media/image10.png"/><Relationship Id="rId6" Type="http://schemas.openxmlformats.org/officeDocument/2006/relationships/image" Target="../media/image6.png"/><Relationship Id="rId7" Type="http://schemas.openxmlformats.org/officeDocument/2006/relationships/image" Target="../media/image9.png"/><Relationship Id="rId8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1"/>
          <p:cNvSpPr txBox="1"/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Request for Initial Assistive Technology Consultation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40"/>
          <p:cNvSpPr txBox="1"/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Section 3</a:t>
            </a:r>
            <a:endParaRPr/>
          </a:p>
        </p:txBody>
      </p:sp>
      <p:sp>
        <p:nvSpPr>
          <p:cNvPr id="258" name="Google Shape;258;p40"/>
          <p:cNvSpPr txBox="1"/>
          <p:nvPr>
            <p:ph idx="1" type="body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-304800" lvl="0" marL="457200" rtl="0" algn="l">
              <a:spcBef>
                <a:spcPts val="800"/>
              </a:spcBef>
              <a:spcAft>
                <a:spcPts val="0"/>
              </a:spcAft>
              <a:buSzPts val="1200"/>
              <a:buAutoNum type="arabicPeriod"/>
            </a:pPr>
            <a:r>
              <a:rPr lang="en"/>
              <a:t>Enter student information</a:t>
            </a:r>
            <a:endParaRPr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AutoNum type="arabicPeriod"/>
            </a:pPr>
            <a:r>
              <a:rPr lang="en"/>
              <a:t>Upload the ER/RR and IEP/504 (limit of 10 files and 100 MB)</a:t>
            </a:r>
            <a:endParaRPr/>
          </a:p>
        </p:txBody>
      </p:sp>
      <p:pic>
        <p:nvPicPr>
          <p:cNvPr id="259" name="Google Shape;259;p40"/>
          <p:cNvPicPr preferRelativeResize="0"/>
          <p:nvPr/>
        </p:nvPicPr>
        <p:blipFill rotWithShape="1">
          <a:blip r:embed="rId3">
            <a:alphaModFix/>
          </a:blip>
          <a:srcRect b="0" l="835" r="835" t="0"/>
          <a:stretch/>
        </p:blipFill>
        <p:spPr>
          <a:xfrm>
            <a:off x="3423500" y="654975"/>
            <a:ext cx="5522700" cy="3833526"/>
          </a:xfrm>
          <a:prstGeom prst="rect">
            <a:avLst/>
          </a:prstGeom>
          <a:noFill/>
          <a:ln>
            <a:noFill/>
          </a:ln>
        </p:spPr>
      </p:pic>
      <p:pic>
        <p:nvPicPr>
          <p:cNvPr id="260" name="Google Shape;260;p4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95900" y="1594013"/>
            <a:ext cx="292450" cy="287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61" name="Google Shape;261;p40"/>
          <p:cNvPicPr preferRelativeResize="0"/>
          <p:nvPr/>
        </p:nvPicPr>
        <p:blipFill rotWithShape="1">
          <a:blip r:embed="rId5">
            <a:alphaModFix/>
          </a:blip>
          <a:srcRect b="0" l="9" r="19" t="0"/>
          <a:stretch/>
        </p:blipFill>
        <p:spPr>
          <a:xfrm>
            <a:off x="6038625" y="3830150"/>
            <a:ext cx="292450" cy="287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41"/>
          <p:cNvSpPr txBox="1"/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Section 4</a:t>
            </a:r>
            <a:endParaRPr/>
          </a:p>
        </p:txBody>
      </p:sp>
      <p:sp>
        <p:nvSpPr>
          <p:cNvPr id="267" name="Google Shape;267;p41"/>
          <p:cNvSpPr txBox="1"/>
          <p:nvPr>
            <p:ph idx="1" type="body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-304800" lvl="0" marL="457200" rtl="0" algn="l">
              <a:spcBef>
                <a:spcPts val="800"/>
              </a:spcBef>
              <a:spcAft>
                <a:spcPts val="0"/>
              </a:spcAft>
              <a:buSzPts val="1200"/>
              <a:buAutoNum type="arabicPeriod"/>
            </a:pPr>
            <a:r>
              <a:rPr lang="en"/>
              <a:t>Indicate the type(s) of AT supports to explore</a:t>
            </a:r>
            <a:endParaRPr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AutoNum type="arabicPeriod"/>
            </a:pPr>
            <a:r>
              <a:rPr lang="en"/>
              <a:t>Add additional, relevant information regarding the AT needs</a:t>
            </a:r>
            <a:endParaRPr/>
          </a:p>
        </p:txBody>
      </p:sp>
      <p:pic>
        <p:nvPicPr>
          <p:cNvPr id="268" name="Google Shape;268;p41"/>
          <p:cNvPicPr preferRelativeResize="0"/>
          <p:nvPr/>
        </p:nvPicPr>
        <p:blipFill rotWithShape="1">
          <a:blip r:embed="rId3">
            <a:alphaModFix/>
          </a:blip>
          <a:srcRect b="573" l="0" r="0" t="573"/>
          <a:stretch/>
        </p:blipFill>
        <p:spPr>
          <a:xfrm>
            <a:off x="3721650" y="175075"/>
            <a:ext cx="4060450" cy="4862676"/>
          </a:xfrm>
          <a:prstGeom prst="rect">
            <a:avLst/>
          </a:prstGeom>
          <a:noFill/>
          <a:ln>
            <a:noFill/>
          </a:ln>
        </p:spPr>
      </p:pic>
      <p:pic>
        <p:nvPicPr>
          <p:cNvPr id="269" name="Google Shape;269;p4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29825" y="1594013"/>
            <a:ext cx="292450" cy="287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70" name="Google Shape;270;p41"/>
          <p:cNvPicPr preferRelativeResize="0"/>
          <p:nvPr/>
        </p:nvPicPr>
        <p:blipFill rotWithShape="1">
          <a:blip r:embed="rId5">
            <a:alphaModFix/>
          </a:blip>
          <a:srcRect b="0" l="9" r="19" t="0"/>
          <a:stretch/>
        </p:blipFill>
        <p:spPr>
          <a:xfrm>
            <a:off x="3529825" y="3900800"/>
            <a:ext cx="292450" cy="287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42"/>
          <p:cNvSpPr txBox="1"/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Section 5</a:t>
            </a:r>
            <a:endParaRPr/>
          </a:p>
        </p:txBody>
      </p:sp>
      <p:sp>
        <p:nvSpPr>
          <p:cNvPr id="276" name="Google Shape;276;p42"/>
          <p:cNvSpPr txBox="1"/>
          <p:nvPr>
            <p:ph idx="1" type="body"/>
          </p:nvPr>
        </p:nvSpPr>
        <p:spPr>
          <a:xfrm>
            <a:off x="387900" y="1594025"/>
            <a:ext cx="2808000" cy="34116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-304800" lvl="0" marL="457200" rtl="0" algn="l">
              <a:spcBef>
                <a:spcPts val="800"/>
              </a:spcBef>
              <a:spcAft>
                <a:spcPts val="0"/>
              </a:spcAft>
              <a:buSzPts val="1200"/>
              <a:buChar char="•"/>
            </a:pPr>
            <a:r>
              <a:rPr lang="en"/>
              <a:t>Collects participants’ names</a:t>
            </a:r>
            <a:endParaRPr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•"/>
            </a:pPr>
            <a:r>
              <a:rPr lang="en"/>
              <a:t>Special Education Liaison/designee</a:t>
            </a:r>
            <a:endParaRPr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•"/>
            </a:pPr>
            <a:r>
              <a:rPr lang="en"/>
              <a:t>Building Administrator</a:t>
            </a:r>
            <a:endParaRPr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•"/>
            </a:pPr>
            <a:r>
              <a:rPr lang="en"/>
              <a:t>Special Education Teacher</a:t>
            </a:r>
            <a:endParaRPr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•"/>
            </a:pPr>
            <a:r>
              <a:rPr lang="en"/>
              <a:t>General Education Teacher (in content/performance area relating to the AT request)</a:t>
            </a:r>
            <a:endParaRPr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1200"/>
              <a:buChar char="•"/>
            </a:pPr>
            <a:r>
              <a:rPr lang="en">
                <a:solidFill>
                  <a:srgbClr val="FF9900"/>
                </a:solidFill>
              </a:rPr>
              <a:t>Speech Language Pathologist (for communication/ language needs)</a:t>
            </a:r>
            <a:endParaRPr>
              <a:solidFill>
                <a:srgbClr val="FF9900"/>
              </a:solidFill>
            </a:endParaRPr>
          </a:p>
        </p:txBody>
      </p:sp>
      <p:pic>
        <p:nvPicPr>
          <p:cNvPr id="277" name="Google Shape;277;p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10650" y="201412"/>
            <a:ext cx="4804728" cy="47406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43"/>
          <p:cNvSpPr txBox="1"/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Section 6</a:t>
            </a:r>
            <a:endParaRPr/>
          </a:p>
        </p:txBody>
      </p:sp>
      <p:sp>
        <p:nvSpPr>
          <p:cNvPr id="283" name="Google Shape;283;p43"/>
          <p:cNvSpPr txBox="1"/>
          <p:nvPr>
            <p:ph idx="1" type="body"/>
          </p:nvPr>
        </p:nvSpPr>
        <p:spPr>
          <a:xfrm>
            <a:off x="387900" y="1594025"/>
            <a:ext cx="2808000" cy="32124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-304800" lvl="0" marL="457200" rtl="0" algn="l">
              <a:spcBef>
                <a:spcPts val="800"/>
              </a:spcBef>
              <a:spcAft>
                <a:spcPts val="0"/>
              </a:spcAft>
              <a:buSzPts val="1200"/>
              <a:buChar char="•"/>
            </a:pPr>
            <a:r>
              <a:rPr lang="en"/>
              <a:t>Propose when previously named participants can meet each day of the week</a:t>
            </a:r>
            <a:endParaRPr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•"/>
            </a:pPr>
            <a:r>
              <a:rPr lang="en"/>
              <a:t>Time range on a specific day of the week</a:t>
            </a:r>
            <a:endParaRPr/>
          </a:p>
          <a:p>
            <a:pPr indent="-304800" lvl="2" marL="1371600" rtl="0" algn="l">
              <a:spcBef>
                <a:spcPts val="0"/>
              </a:spcBef>
              <a:spcAft>
                <a:spcPts val="0"/>
              </a:spcAft>
              <a:buSzPts val="1200"/>
              <a:buChar char="•"/>
            </a:pPr>
            <a:r>
              <a:rPr lang="en"/>
              <a:t>“Any Tuesday between 12:45 and 3:20”</a:t>
            </a:r>
            <a:endParaRPr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•"/>
            </a:pPr>
            <a:r>
              <a:rPr lang="en"/>
              <a:t>Specific date and time</a:t>
            </a:r>
            <a:endParaRPr/>
          </a:p>
          <a:p>
            <a:pPr indent="-304800" lvl="2" marL="1371600" rtl="0" algn="l">
              <a:spcBef>
                <a:spcPts val="0"/>
              </a:spcBef>
              <a:spcAft>
                <a:spcPts val="0"/>
              </a:spcAft>
              <a:buSzPts val="1200"/>
              <a:buChar char="•"/>
            </a:pPr>
            <a:r>
              <a:rPr lang="en"/>
              <a:t>“7:30 AM to 8:30 AM on 07/29/2020 or 08/12/2020”</a:t>
            </a:r>
            <a:endParaRPr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•"/>
            </a:pPr>
            <a:r>
              <a:rPr lang="en"/>
              <a:t>“Unavailable”</a:t>
            </a:r>
            <a:endParaRPr/>
          </a:p>
        </p:txBody>
      </p:sp>
      <p:pic>
        <p:nvPicPr>
          <p:cNvPr id="284" name="Google Shape;284;p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97800" y="1026926"/>
            <a:ext cx="5579450" cy="3089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44"/>
          <p:cNvSpPr txBox="1"/>
          <p:nvPr>
            <p:ph type="title"/>
          </p:nvPr>
        </p:nvSpPr>
        <p:spPr>
          <a:xfrm>
            <a:off x="628650" y="574710"/>
            <a:ext cx="7886700" cy="6453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Scheduling</a:t>
            </a:r>
            <a:endParaRPr/>
          </a:p>
        </p:txBody>
      </p:sp>
      <p:sp>
        <p:nvSpPr>
          <p:cNvPr id="290" name="Google Shape;290;p44"/>
          <p:cNvSpPr txBox="1"/>
          <p:nvPr>
            <p:ph idx="1" type="body"/>
          </p:nvPr>
        </p:nvSpPr>
        <p:spPr>
          <a:xfrm>
            <a:off x="628650" y="1299011"/>
            <a:ext cx="7886700" cy="29148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-361950" lvl="0" marL="457200" rtl="0" algn="l">
              <a:spcBef>
                <a:spcPts val="800"/>
              </a:spcBef>
              <a:spcAft>
                <a:spcPts val="0"/>
              </a:spcAft>
              <a:buSzPts val="2100"/>
              <a:buChar char="•"/>
            </a:pPr>
            <a:r>
              <a:rPr lang="en"/>
              <a:t>Scott Dougherty will confirm materials are received and notify TaC Coordinator</a:t>
            </a:r>
            <a:endParaRPr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"/>
              <a:t>TaC Coordinator will contact the LEA to schedule a meeting</a:t>
            </a:r>
            <a:endParaRPr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"/>
              <a:t>LEA will ensure technology/room and participants are arranged for district staff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32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Changes to the Assistive Technology Service</a:t>
            </a:r>
            <a:endParaRPr/>
          </a:p>
        </p:txBody>
      </p:sp>
      <p:sp>
        <p:nvSpPr>
          <p:cNvPr id="198" name="Google Shape;198;p32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-361950" lvl="0" marL="457200" rtl="0" algn="l">
              <a:spcBef>
                <a:spcPts val="800"/>
              </a:spcBef>
              <a:spcAft>
                <a:spcPts val="0"/>
              </a:spcAft>
              <a:buSzPts val="2100"/>
              <a:buChar char="•"/>
            </a:pPr>
            <a:r>
              <a:rPr lang="en"/>
              <a:t>Effort to truly build local capacity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Initial, standard service is a </a:t>
            </a:r>
            <a:r>
              <a:rPr lang="en"/>
              <a:t>synchronous team discussion (face-to-face or virtual)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Discussion is facilitated by the TaC Coordinator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Action plans/notes are generated by the team members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Additional support is available as needed (and defined in action steps)</a:t>
            </a:r>
            <a:endParaRPr/>
          </a:p>
          <a:p>
            <a:pPr indent="-323850" lvl="2" marL="1371600" rtl="0" algn="l">
              <a:spcBef>
                <a:spcPts val="0"/>
              </a:spcBef>
              <a:spcAft>
                <a:spcPts val="0"/>
              </a:spcAft>
              <a:buSzPts val="1500"/>
              <a:buChar char="•"/>
            </a:pPr>
            <a:r>
              <a:rPr lang="en"/>
              <a:t>guidance on the implementation of existing supports and resources</a:t>
            </a:r>
            <a:endParaRPr/>
          </a:p>
          <a:p>
            <a:pPr indent="-323850" lvl="2" marL="1371600" rtl="0" algn="l">
              <a:spcBef>
                <a:spcPts val="0"/>
              </a:spcBef>
              <a:spcAft>
                <a:spcPts val="0"/>
              </a:spcAft>
              <a:buSzPts val="1500"/>
              <a:buChar char="•"/>
            </a:pPr>
            <a:r>
              <a:rPr lang="en"/>
              <a:t>trial of AT devices or software</a:t>
            </a:r>
            <a:endParaRPr/>
          </a:p>
          <a:p>
            <a:pPr indent="-323850" lvl="2" marL="1371600" rtl="0" algn="l">
              <a:spcBef>
                <a:spcPts val="0"/>
              </a:spcBef>
              <a:spcAft>
                <a:spcPts val="0"/>
              </a:spcAft>
              <a:buSzPts val="1500"/>
              <a:buChar char="•"/>
            </a:pPr>
            <a:r>
              <a:rPr lang="en"/>
              <a:t>AT training  and implementation support for team members</a:t>
            </a:r>
            <a:endParaRPr/>
          </a:p>
          <a:p>
            <a:pPr indent="-323850" lvl="2" marL="1371600" rtl="0" algn="l">
              <a:spcBef>
                <a:spcPts val="0"/>
              </a:spcBef>
              <a:spcAft>
                <a:spcPts val="0"/>
              </a:spcAft>
              <a:buSzPts val="1500"/>
              <a:buChar char="•"/>
            </a:pPr>
            <a:r>
              <a:rPr lang="en"/>
              <a:t>observations by the AIU TaC Coordinator to gather additional information for revised action planning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33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Changes to the Assistive Technology Service</a:t>
            </a:r>
            <a:endParaRPr/>
          </a:p>
        </p:txBody>
      </p:sp>
      <p:sp>
        <p:nvSpPr>
          <p:cNvPr id="204" name="Google Shape;204;p33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-361950" lvl="0" marL="457200" rtl="0" algn="l">
              <a:spcBef>
                <a:spcPts val="800"/>
              </a:spcBef>
              <a:spcAft>
                <a:spcPts val="0"/>
              </a:spcAft>
              <a:buSzPts val="2100"/>
              <a:buChar char="•"/>
            </a:pPr>
            <a:r>
              <a:rPr lang="en"/>
              <a:t>Streamlined request process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Online request made by liaison/meeting coordinator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Documentation is uploaded during the form completion (requires Google login)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Meeting participants and potential dates/times are provided by the LEA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3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Initial Meeting (anticipate 1 hour)</a:t>
            </a:r>
            <a:endParaRPr/>
          </a:p>
        </p:txBody>
      </p:sp>
      <p:sp>
        <p:nvSpPr>
          <p:cNvPr id="210" name="Google Shape;210;p3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-361950" lvl="0" marL="457200" rtl="0" algn="l">
              <a:spcBef>
                <a:spcPts val="800"/>
              </a:spcBef>
              <a:spcAft>
                <a:spcPts val="0"/>
              </a:spcAft>
              <a:buSzPts val="2100"/>
              <a:buChar char="•"/>
            </a:pPr>
            <a:r>
              <a:rPr lang="en"/>
              <a:t>Meeting participants need to have DIRECT knowledge about the student and the day-to-day instruction, activities, materials, tasks, and environments that may be accommodated with assistive technology supports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3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Initial Meeting (anticipate 1 hour)</a:t>
            </a:r>
            <a:endParaRPr/>
          </a:p>
        </p:txBody>
      </p:sp>
      <p:sp>
        <p:nvSpPr>
          <p:cNvPr id="216" name="Google Shape;216;p35"/>
          <p:cNvSpPr txBox="1"/>
          <p:nvPr>
            <p:ph idx="1" type="body"/>
          </p:nvPr>
        </p:nvSpPr>
        <p:spPr>
          <a:xfrm>
            <a:off x="387900" y="1489825"/>
            <a:ext cx="8368200" cy="32469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-361950" lvl="0" marL="457200" rtl="0" algn="l">
              <a:spcBef>
                <a:spcPts val="800"/>
              </a:spcBef>
              <a:spcAft>
                <a:spcPts val="0"/>
              </a:spcAft>
              <a:buSzPts val="2100"/>
              <a:buChar char="•"/>
            </a:pPr>
            <a:r>
              <a:rPr lang="en"/>
              <a:t>All meeting participants are REQUIRED to attend the initial meeting for its full duration. For that reason, the number of required participants should be kept to a minimum. Input from other (non-attending) team members can and should be provided via the meeting coordinator before and after the AT planning meeting.</a:t>
            </a:r>
            <a:endParaRPr i="1">
              <a:solidFill>
                <a:srgbClr val="FF99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3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Notes and Action Planning Template</a:t>
            </a:r>
            <a:endParaRPr/>
          </a:p>
        </p:txBody>
      </p:sp>
      <p:sp>
        <p:nvSpPr>
          <p:cNvPr id="222" name="Google Shape;222;p36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23" name="Google Shape;223;p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78326" y="1589350"/>
            <a:ext cx="3726874" cy="2879851"/>
          </a:xfrm>
          <a:prstGeom prst="rect">
            <a:avLst/>
          </a:prstGeom>
          <a:noFill/>
          <a:ln>
            <a:noFill/>
          </a:ln>
        </p:spPr>
      </p:pic>
      <p:pic>
        <p:nvPicPr>
          <p:cNvPr id="224" name="Google Shape;224;p3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99976" y="1589350"/>
            <a:ext cx="3726874" cy="28798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37"/>
          <p:cNvSpPr txBox="1"/>
          <p:nvPr>
            <p:ph type="title"/>
          </p:nvPr>
        </p:nvSpPr>
        <p:spPr>
          <a:xfrm>
            <a:off x="629843" y="578610"/>
            <a:ext cx="7886700" cy="6222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Links to Google Form</a:t>
            </a:r>
            <a:endParaRPr/>
          </a:p>
        </p:txBody>
      </p:sp>
      <p:sp>
        <p:nvSpPr>
          <p:cNvPr id="230" name="Google Shape;230;p37"/>
          <p:cNvSpPr txBox="1"/>
          <p:nvPr>
            <p:ph idx="1" type="body"/>
          </p:nvPr>
        </p:nvSpPr>
        <p:spPr>
          <a:xfrm>
            <a:off x="629842" y="1371600"/>
            <a:ext cx="2606100" cy="29034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-361950" lvl="0" marL="457200" rtl="0" algn="l">
              <a:spcBef>
                <a:spcPts val="800"/>
              </a:spcBef>
              <a:spcAft>
                <a:spcPts val="0"/>
              </a:spcAft>
              <a:buSzPts val="2100"/>
              <a:buChar char="•"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https://forms.gle/qSvuuF9k7E4jURXs9</a:t>
            </a:r>
            <a:r>
              <a:rPr lang="en"/>
              <a:t> </a:t>
            </a:r>
            <a:endParaRPr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Screen capture of the Title and description of the AT Google Form from the AIU" id="231" name="Google Shape;231;p37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389167" y="578610"/>
            <a:ext cx="3701000" cy="363788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38"/>
          <p:cNvSpPr txBox="1"/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Section 1</a:t>
            </a:r>
            <a:endParaRPr/>
          </a:p>
        </p:txBody>
      </p:sp>
      <p:sp>
        <p:nvSpPr>
          <p:cNvPr id="237" name="Google Shape;237;p38"/>
          <p:cNvSpPr txBox="1"/>
          <p:nvPr>
            <p:ph idx="1" type="body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-304800" lvl="0" marL="457200" rtl="0" algn="l">
              <a:spcBef>
                <a:spcPts val="800"/>
              </a:spcBef>
              <a:spcAft>
                <a:spcPts val="0"/>
              </a:spcAft>
              <a:buSzPts val="1200"/>
              <a:buAutoNum type="arabicPeriod"/>
            </a:pPr>
            <a:r>
              <a:rPr lang="en"/>
              <a:t>Verify the Google Account that is currently logged in for Google Form’s use</a:t>
            </a:r>
            <a:endParaRPr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AutoNum type="arabicPeriod"/>
            </a:pPr>
            <a:r>
              <a:rPr lang="en"/>
              <a:t>Enter the email of the person completing the submission</a:t>
            </a:r>
            <a:endParaRPr/>
          </a:p>
        </p:txBody>
      </p:sp>
      <p:pic>
        <p:nvPicPr>
          <p:cNvPr id="238" name="Google Shape;238;p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21650" y="175075"/>
            <a:ext cx="4060450" cy="4862676"/>
          </a:xfrm>
          <a:prstGeom prst="rect">
            <a:avLst/>
          </a:prstGeom>
          <a:noFill/>
          <a:ln>
            <a:noFill/>
          </a:ln>
        </p:spPr>
      </p:pic>
      <p:pic>
        <p:nvPicPr>
          <p:cNvPr id="239" name="Google Shape;239;p3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21275" y="3113525"/>
            <a:ext cx="292450" cy="287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0" name="Google Shape;240;p38"/>
          <p:cNvPicPr preferRelativeResize="0"/>
          <p:nvPr/>
        </p:nvPicPr>
        <p:blipFill rotWithShape="1">
          <a:blip r:embed="rId5">
            <a:alphaModFix/>
          </a:blip>
          <a:srcRect b="0" l="9" r="19" t="0"/>
          <a:stretch/>
        </p:blipFill>
        <p:spPr>
          <a:xfrm>
            <a:off x="3521275" y="4275125"/>
            <a:ext cx="292450" cy="287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39"/>
          <p:cNvSpPr txBox="1"/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Section </a:t>
            </a:r>
            <a:r>
              <a:rPr lang="en"/>
              <a:t>2</a:t>
            </a:r>
            <a:endParaRPr/>
          </a:p>
        </p:txBody>
      </p:sp>
      <p:sp>
        <p:nvSpPr>
          <p:cNvPr id="246" name="Google Shape;246;p39"/>
          <p:cNvSpPr txBox="1"/>
          <p:nvPr>
            <p:ph idx="1" type="body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-304800" lvl="0" marL="457200" rtl="0" algn="l">
              <a:spcBef>
                <a:spcPts val="800"/>
              </a:spcBef>
              <a:spcAft>
                <a:spcPts val="0"/>
              </a:spcAft>
              <a:buSzPts val="1200"/>
              <a:buAutoNum type="arabicPeriod"/>
            </a:pPr>
            <a:r>
              <a:rPr lang="en"/>
              <a:t>Provides contact information for scheduling the initial meeting</a:t>
            </a:r>
            <a:endParaRPr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AutoNum type="arabicPeriod"/>
            </a:pPr>
            <a:r>
              <a:rPr lang="en"/>
              <a:t>Details the meeting parameters</a:t>
            </a:r>
            <a:endParaRPr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AutoNum type="arabicPeriod"/>
            </a:pPr>
            <a:r>
              <a:rPr lang="en"/>
              <a:t>Click Yes to continue the request</a:t>
            </a:r>
            <a:endParaRPr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AutoNum type="arabicPeriod"/>
            </a:pPr>
            <a:r>
              <a:rPr lang="en"/>
              <a:t>Click No to exit the form and submit contact information for follow-up</a:t>
            </a:r>
            <a:endParaRPr/>
          </a:p>
        </p:txBody>
      </p:sp>
      <p:pic>
        <p:nvPicPr>
          <p:cNvPr id="247" name="Google Shape;247;p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72125" y="250463"/>
            <a:ext cx="5522699" cy="3833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8" name="Google Shape;248;p3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627475" y="4084000"/>
            <a:ext cx="1848150" cy="986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9" name="Google Shape;249;p3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164649" y="1917488"/>
            <a:ext cx="292450" cy="287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0" name="Google Shape;250;p39"/>
          <p:cNvPicPr preferRelativeResize="0"/>
          <p:nvPr/>
        </p:nvPicPr>
        <p:blipFill rotWithShape="1">
          <a:blip r:embed="rId6">
            <a:alphaModFix/>
          </a:blip>
          <a:srcRect b="0" l="9" r="19" t="0"/>
          <a:stretch/>
        </p:blipFill>
        <p:spPr>
          <a:xfrm>
            <a:off x="5987250" y="250475"/>
            <a:ext cx="292450" cy="287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1" name="Google Shape;251;p39"/>
          <p:cNvPicPr preferRelativeResize="0"/>
          <p:nvPr/>
        </p:nvPicPr>
        <p:blipFill rotWithShape="1">
          <a:blip r:embed="rId7">
            <a:alphaModFix/>
          </a:blip>
          <a:srcRect b="0" l="845" r="845" t="0"/>
          <a:stretch/>
        </p:blipFill>
        <p:spPr>
          <a:xfrm>
            <a:off x="5987250" y="2849400"/>
            <a:ext cx="292450" cy="287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2" name="Google Shape;252;p39"/>
          <p:cNvPicPr preferRelativeResize="0"/>
          <p:nvPr/>
        </p:nvPicPr>
        <p:blipFill rotWithShape="1">
          <a:blip r:embed="rId8">
            <a:alphaModFix/>
          </a:blip>
          <a:srcRect b="835" l="0" r="0" t="835"/>
          <a:stretch/>
        </p:blipFill>
        <p:spPr>
          <a:xfrm>
            <a:off x="6396525" y="4066025"/>
            <a:ext cx="292450" cy="287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AIU Warm Whit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FB942E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